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405C-0D47-4191-8937-1B1A014E300E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9935-9F6D-449E-A329-EE1131E1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901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405C-0D47-4191-8937-1B1A014E300E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9935-9F6D-449E-A329-EE1131E1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8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405C-0D47-4191-8937-1B1A014E300E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9935-9F6D-449E-A329-EE1131E1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8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405C-0D47-4191-8937-1B1A014E300E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9935-9F6D-449E-A329-EE1131E1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0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405C-0D47-4191-8937-1B1A014E300E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9935-9F6D-449E-A329-EE1131E1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5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405C-0D47-4191-8937-1B1A014E300E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9935-9F6D-449E-A329-EE1131E1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97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405C-0D47-4191-8937-1B1A014E300E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9935-9F6D-449E-A329-EE1131E1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1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405C-0D47-4191-8937-1B1A014E300E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9935-9F6D-449E-A329-EE1131E1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39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405C-0D47-4191-8937-1B1A014E300E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9935-9F6D-449E-A329-EE1131E1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019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405C-0D47-4191-8937-1B1A014E300E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9935-9F6D-449E-A329-EE1131E1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9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405C-0D47-4191-8937-1B1A014E300E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9935-9F6D-449E-A329-EE1131E1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52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0405C-0D47-4191-8937-1B1A014E300E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39935-9F6D-449E-A329-EE1131E1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64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9240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Workshop: Improving Railroad Safety through</a:t>
            </a:r>
            <a:br>
              <a:rPr lang="en-US" dirty="0" smtClean="0"/>
            </a:br>
            <a:r>
              <a:rPr lang="en-US" dirty="0" smtClean="0"/>
              <a:t>Understanding Close Calls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Christopher Hart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740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 descr="[GAIN logo]&#10;&#10;Common Characteristics&#10;&#10;* Inadvertent&#10;* Could Be A Link In An Accident Chain&#10;* Happens Repeated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78384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0719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 descr="[GAIN logo]&#10;&#10;So Should We...&#10;&#10;* Regulate More?&#10;* Punish More?  &#10;* Increase Training?&#10;&#10;OR...&#10;&#10;Share Information to Fix the System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2181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 descr="[GAIN logo]&#10;&#10;Fix the Person or the System?&#10;&#10;Is the Person Clumsy?&#10;Or Is the Problem . . . The Step???&#10;&#10;[illustration of a figure running up steps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82083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0272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 descr="[GAIN logo]&#10;&#10;GAIN is:&#10;&#10;* A network ?NOT A BIG CENTRAL DATABASE&#10;* Privately owned and operated&#10;* An international cooperative effort&#10;* Voluntary&#10;&#10;[illustration entitled] GAIN: The Coordinator [of multi-nodal network connecting] Systems A, B, C, D, E, 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60629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445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 descr="[GAIN logo]&#10;&#10;Former FAA Administrator Jane Garvey:&#10;&#10;&amp;##39;&amp;##39;GAIN is one of our best hopes for enhancing aviation safety in the next century.&amp;##39;&amp;##39;&#10;&#10;GAIN III World Conference&#10;November 199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558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 descr="[GAIN logo]&#10;&#10;Information: The Fuel for Our Engine&#10;&#10;[illustration of a car with a fuel tank full of] Information [moving the car toward] Improved Safe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662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[GAIN logo]&#10;&#10;Concerns That Discourage Collection and Analysis&#10;&#10;* Public Disclosure&#10;* Job Sanctions and/or Enforcement&#10;* Criminal Sanctions&#10;* Civil Litig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199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754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 descr="[GAIN logo]&#10;&#10;Shifting the Paradigm&#10;&#10;How It Is Now . . .&#10;You are highly trained&#10;and&#10;If you did as trained, you &#10;would not make mistakes&#10;so&#10;You weren’t careful enough&#10;so&#10;You should be PUNISHED!&#10;&#10;How It Should Be . . .&#10;You are human&#10;and&#10;Humans make mistakes&#10;so&#10;Let’s also explore why the &#10;system allowed, or failed to &#10;accommodate, your mistake&#10;and&#10;Let’s IMPROVE THE SYSTEM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42999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623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 descr="[GAIN logo]&#10;&#10;Challenges&#10;&#10;[illustration of a runner leaping over hurdles entitled] Legal Issues [and] Improved Analytical Tools&#10;&#10;As we begin to get over the first hurdle, we must start working on the second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199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06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 descr="[GAIN logo]&#10;&#10;Is This Light Random?&#10;&#10;[illustration of beam of light emitted from a hole at the end of a long box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2090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Global Aviation Information Network (gainweb.org)&#10;&#10;[GAIN logo: airliner circling globe]&#10;&#10;Christopher A. Hart&#10;Federal Aviation Administration&#10;Assistant Administrator for System Safe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199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6072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 descr="[GAIN logo]&#10;&#10;Accidents Result From a Combination of Events&#10;&#10;[illustration of cutaway view of a long box showing openings in wheels unaligned, blocking beam of light]&#10;&#10;[illustration of cutaway view of a long box showing shining beam of light passing through openings in aligned wheels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1062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4849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 descr="[GAIN logo]&#10;&#10;Information Overload&#10;&#10;[illustration of a large wave about to engulf a figure on the beach, who sees the wave and says:] &amp;##39;&amp;##39;Eureka, more information!&amp;##39;&amp;##39;&#10;&#10;?1996 Ted Go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199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09611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 descr="[GAIN logo]&#10;&#10;All Accidents Involve Human Factors&#10;&#10;* Pilots&#10;* Air Traffic Controllers&#10;* Mechanics&#10;* Cabin Crew&#10;* Dispatchers&#10;* Ramp Personnel &#10;* Airport Operators &#10;* Manufacturers &#10;* Designers&#10;* Management: Agency/Corporate&#10;&#10;[added together equals]&#10;&#10;100%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9245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 descr="http://www.closecallsrail.org/pubs/images/hart2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408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" descr="http://www.closecallsrail.org/pubs/images/hart2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0636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1" descr="[GAIN logo]&#10;&#10;Steering Committee&#10;&#10;Airlines&#10;  jetBlue (Chair)&#10;  Alaska Airlines&#10;  American Airlines&#10;  Middle East Airlines&#10;  Japan Airlines&#10;  Air Transport Association&#10;  Int’l Air Transport Association&#10;  Regional Airline Association&#10;&#10;Manufacturers&#10;  Airbus&#10;  Boeing&#10;&#10;Labor&#10;  Air Line Pilots Association&#10;  Int’l Association of Machinists &amp; Aerospace Workers&#10;  National Air Traffic Controllers Association&#10;&#10;General Aviation&#10;  National Business Aviation Association&#10;  Helicopter Association Int’l&#10;&#10;U.S. Military&#10;&#10;Flight Safety Found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954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7222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1" descr="[GAIN logo]&#10;&#10;Working Groups &#10;&#10;Working Group A&#10;  Aviation Operator Safety Practices&#10;&#10;Working Group B&#10;  Analytical Methods and Tools&#10;&#10;Working Group C&#10;  Global Information Sharing Prototypes&#10;&#10;Government Support Team (GST)&#10;  Several Countries, JAA, European Commission, ICAO&#10;&#10;Working Group E&#10;  Flight Ops/ATC Ops Safety Information Sha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88128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32581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1" descr="[GAIN logo]&#10;&#10;Moral:  Joint Effort Required&#10;&#10;All Segments of the Industry &#10;Must Work Together&#10;  * Management&#10;  * Labor&#10;  * Manufacturers&#10;  * Govern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36815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1" descr="[GAIN logo]&#10;&#10;Industry Taking Charge&#10;&#10;First Two GAIN Conferences:&#10; * Sponsored by FAA, UK CAA, Royal Aeronautical Society (UK)&#10;&#10;Industry Has Taken the Lead:&#10; * Conference Hosts ?Alitalia, Airbus Industrie (twice), Delta Airlines, Air France, United Airlines&#10; * GAIN Steering Committee ?Led by  Industry&#10; * Working Groups ?Mostly Indust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06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16843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1" descr="[GAIN logo]&#10;&#10;Many Have Already Begun The Process&#10;&#10;[illustration of foundation] Foundation: Collecting and Analyzing [and wall] Sharing&#10;&#10;* Airlines&#10;* Manufacturers&#10;* Unions&#10;* Govern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6681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[GAIN logo]&#10;&#10;Introduction to GAIN&#10;&#10;* Goal: Develop Tools and Processes for the Aviation Community to Make Data-Driven Decisions Using Data Beyond Accidents or Incidents&#10;* Challenges and Solutions&#10;* Participants&#10;* Significant Immediate Savings&#10;* Applicable to Many Industries ?Other Transportation Modes, Health Care, National Security, Oth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08717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47436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1" descr="http://www.closecallsrail.org/pubs/images/hart2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5771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[GAIN logo]&#10;&#10;Others Who Are Interested&#10;&#10;Transportation Department&#10; * Coast Guard, MARAD (IMISS)&#10; * Highway Administration&#10; * Railroad Administration&#10; * Pipeline Safe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954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7347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1" descr="[GAIN logo]&#10;&#10;Others (con’t)&#10;&#10; * Critical Infrastructure Assurance Office (CIAO)&#10; * Nuclear Power&#10; * Chemical Manufacturing&#10; * Public Utilities&#10; * Firefighters&#10; * Health Care Indust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9064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1" descr="[GAIN logo]&#10;&#10;The Health Care Industry&#10;&#10;To Err Is Human:&#10;Building a Better Health Care System&#10;&amp;##39;&amp;##39;The focus must shift from blaming individuals for past errors to a focus on preventing future errors by designing safety into the system.&amp;##39;&amp;##39;&#10;Institute of Medicine, Committee on Quality of Health Care in America, 19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3592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3206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1" descr="[GAIN logo]&#10;&#10;The Future:&#10;&#10;Role of GAIN In Security??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458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9899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 descr="[GAIN logo]&#10;&#10;Want To Get Involved?&#10;&#10;Next GAIN World Conference:&#10;Rome, June 18-19, 2003&#10;Sponsored by Alitalia [logo]&#10;www.gainweb.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696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[GAIN logo]&#10;&#10;The Hands-On &amp;##39;&amp;##39;Front Line&amp;##39;&amp;##39; Folks: &#10;&#10;&amp;##39;&amp;##39;We All Knew About That Problem&amp;##39;&amp;##39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716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129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[GAIN logo]&#10;&#10;Benefits of Routine FDR Use&#10;&#10;[line graph entitled:]&#10;Hull Losses as a Percent of Total Turbine Fleet&#10;Flight Data Recorder Users vs. U.S. vs. World,&#10;&#10;[graph lines illustrate] FDR Use &lt;7Years; FDR Use 7-14 Years; FDR Use &gt;14 Years; Worldwide; Total U.S. [percentage over] 1976-82; 1983-89; 1990-96&#10;&#10;Sources: Total U.S. - FAA NASDAC; Other - Skandia Insurance Co. Ltd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08717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9271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[GAIN logo]&#10;&#10;[line graph entitled:] Norwegian Rail Experience&#10;&#10;[graph lines illustrate] Total number of reported and analyzed events [number unspecified]; Number of reported and analyzed near-misses [number unspecified]; Lost Time: 37% reduction; Accidents:40% reduction [annually over] 1995, 1996, 1997, and 1998&#10;&#10;[notation:] Synergi implemented [1996]&#10;&#10;Source: Pride 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433" y="12954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4913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 descr="[GAIN logo]&#10;&#10;Current System Data Flow&#10;&#10;Almost all Data is Lost Forever&#10;&#10;Currently Only a Minute Portion of Data is Collected and Analyzed&#10;&#10;[illustration of Sherlock Holmes figure studying small leak in flowing pipeline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8277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 descr="[GAIN logo]&#10;&#10;Heinrich Pyramid&#10;&#10;[pyramid graph of] ACCIDENTS [small tip of pyramid]; INCIDENTS [larger area near top of pyramid]; UNREPORTED OCCURRENCES [most of pyramid extending up from base to approximately 2/3 of total height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0098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 descr="[GAIN logo]&#10;&#10;National Civil Aviation Review Commission:*&#10;&#10;&amp;##39;&amp;##39;The aviation community must look deeper than accidents and incidents to identify latent and emerging problems and fix them before a mishap occurs.&amp;##39;&amp;##39;&#10;&#10;Avoiding Aviation Gridlock &amp; Reducing the Accident Rate, Dec. 1997, p. III-20&#10;&#10;* Chair:  Hon. Norman Y. Mineta, now Secretary, U.S. Department  of Transport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7585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</Words>
  <Application>Microsoft Office PowerPoint</Application>
  <PresentationFormat>On-screen Show (4:3)</PresentationFormat>
  <Paragraphs>2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Workshop: Improving Railroad Safety through Understanding Close Calls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Workshop: Improving Railroad Safety through Understanding Close Calls</dc:title>
  <dc:creator>USDOT</dc:creator>
  <cp:lastModifiedBy>USDOT</cp:lastModifiedBy>
  <cp:revision>2</cp:revision>
  <dcterms:created xsi:type="dcterms:W3CDTF">2014-12-18T14:03:06Z</dcterms:created>
  <dcterms:modified xsi:type="dcterms:W3CDTF">2014-12-18T14:18:24Z</dcterms:modified>
</cp:coreProperties>
</file>