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8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5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1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3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4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E70E-68A8-428C-A5B4-4347DC7DDCB0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302B2-F6C4-43CD-82DA-DC2BD2FC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2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152651"/>
          </a:xfrm>
        </p:spPr>
        <p:txBody>
          <a:bodyPr>
            <a:normAutofit/>
          </a:bodyPr>
          <a:lstStyle/>
          <a:p>
            <a:r>
              <a:rPr lang="en-US" dirty="0" smtClean="0"/>
              <a:t>Workshop: Improving Railroad Safety through</a:t>
            </a:r>
            <a:br>
              <a:rPr lang="en-US" dirty="0" smtClean="0"/>
            </a:br>
            <a:r>
              <a:rPr lang="en-US" dirty="0" smtClean="0"/>
              <a:t>Understanding Close 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29400" cy="1752600"/>
          </a:xfrm>
        </p:spPr>
        <p:txBody>
          <a:bodyPr/>
          <a:lstStyle/>
          <a:p>
            <a:r>
              <a:rPr lang="en-US" dirty="0" smtClean="0"/>
              <a:t>Captain Hank Krakowski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52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[United Airlines logo]&#10;&#10;Safety Programs - Flight&#10;Safety Auditing&#10;&#10;FOQA ?Flight Operations Quality Assurance&#10;&#10;Routine Trending Data&#10;  Engines &amp; systems&#10;&#10;Non Routine Event&#10;  Download requested&#10;    Engine surge&#10;    Flap overspe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2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[United Airlines logo]&#10;&#10;Safety Programs - Flight&#10;Safety Auditing&#10;&#10;Quality Assurance Auditing&#10;&#10;Shift in Philosophies &#10;&#10;Compliance police (Traditional)&#10;&#10;Systems &amp; Processes (ISO 9000)&#10;(JQRT Joint Quality Review Team)&#10;&#10;Identifies:&#10;  Non-compliance (direct violations)&#10;  Non-conformance (written procedures different from practice)&#10;  Significant concerns (oversight &amp; systems wea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[United Airlines logo]&#10;&#10;Safety Programs&#10;Safety Auditing&#10;&#10;Quality Assurance Auditing&#10;B747 near - accident&#10;&#10;Engine failure shortly after takeoff&#10;IFR conditions&#10;First Officer flying&#10;Crew late in recognizing engine failure&#10;First officer reacted improperly&#10;Came within 100?of hill 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326" y="1270986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49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[United Airlines logo]&#10;&#10;Safety Programs&#10;Safety Auditing&#10;&#10;Quality Assurance Auditing&#10;B747 near - accident&#10;&#10;Full FAA / UA compliance at takeoff&#10;People &amp;##39;&amp;##39;felt&amp;##39;&amp;##39; problems existed&#10;COO directs audit of training center&#10;263 findings (all corrected)&#10;  Proficiency&#10;  Scheduling&#10;  Long range relief pilots&#10;FAA joint experiment (JQRT)&#10;Ability to keep self interests at 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6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[United Airlines logo]&#10;&#10;&#10;Safety Programs - Flight&#10;Safety Auditing&#10;&#10;FSAP ?Flight Safety Awareness Program&#10;&#10;Provides atmosphere for open and honest discussion&#10;  - Management&#10;  - Union&#10;  - Crews&#10;  - FAA&#10;&#10;Provides protections for Company &amp; Crews (unless willful disregard or intentional)&#10;&#10;Requires solid agreements &amp; understandings between unions / management / F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8590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345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[United Airlines logo]&#10;&#10;Safety Programs - Flight&#10;Safety Auditing&#10;&#10;FSAP ?Flight Safety Awareness Program&#10;&#10;Pilots electronically submit reports&#10;Altitude deviations&#10;Missed communications&#10;Security issues&#10;&#10;Safety department collects reports&#10;Ranks risk &#10;Assigns taxonomies&#10;&#10;Weekly Event Review Committee meetings&#10;(QA Management, ALPA &amp; FAA)&#10;&#10;Three options:  &#10;  Close issue outright or with recommendations&#10;  Letter of No Action&#10;  Notice of Vio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793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[United Airlines logo]&#10;&#10;Safety Programs - Flight&#10;Safety Auditing&#10;&#10;FSAP ?Flight Safety Awareness Program&#10;&#10;* DSAP  (Dispatch Safety Awareness Program)&#10;    Began program in October 2002&#10;    Already effective (deficient employee out of service)&#10;&#10;* MSAP  (Maintenance Safety Awareness Program)&#10;    Revisiting concept with new union leadership (IAM)&#10;&#10;VISION:  FSAP + DSAP + MSAP will create a total safety analysis culture overall and traverse departmental barri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68153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84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[United Airlines logo]&#10;&#10;Recent FSAP/ASAP example&#10;&#10;DEN B737 ice damaged engines&#10;* Very unusual event&#10;* Probable cause atmospherics / procedures mismatch&#10;* Employee groups very different to work with&#10;* Serious immediate safety issue took too long to resol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417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&#10;[United Airlines logo]&#10;&#10;Safety at United&#10;An engine of Continuous Improvement&#10;&#10;[flow chart of operations safety auditing, reports, and data]&#10;&#10;Mission:  Find Truth ?Facilitate 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7333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[United Airlines logo]&#10;&#10;UNITED AIRLINES&#10;Safety Culture&#10;An evolution of learning &amp; coop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8073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41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[United Airlines logo]&#10;&#10;State of&#10;UNITED AIRLINES&#10;Chapter 11 - Update&#10;&#10;Airline is running well ?Excellent operational and safety performance&#10;#1 On-time in 2002&#10;No significant Safety or Reliability issues&#10;Negotiated agreements with lab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71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[United Airlines logo]&#10;&#10;Mission:  Find Truth ?Facilitate Change&#10;&#10;Mechanisms&#10;&#10;* Independent Safety Department&#10;* Self disclosure&#10;    Employee &gt; Company &gt; Unions &gt; FAA&#10;* Partnership between Management, Unions and Regulators&#10;* Evolution to systems auditing &amp; continuous improv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5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&#10;[United Airlines logo]&#10;&#10;Safety at United&#10;An engine of Continuous Improvement&#10;&#10;[flow chart of operations safety auditing, reports, and data]&#10;&#10;Mission:  Find Truth ?Facilitate 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75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[United Airlines logo]&#10;&#10;Safety Programs - Flight&#10;Safety Training&#10;&#10;Watershed Event ?1978&#10;&#10;United alarmed by UAL DC-8 fuel starvation accident Portland, Ore&#10;Crew members aware of danger but silent due to human factors&#10;&#10;&#10;All crewmembers now trained to Inquire, Discuss and Advocate&#10;Captain authority is strengthened not undermined through CRM tools&#10;Pilot simulator checks equally evaluate CLR / CRM and flight skills&#10;&#10;(CRM  Crew Resource Managemen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48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[United Airlines logo]&#10;&#10;Safety Programs - Flight&#10;Safety Auditing&#10;&#10;FOQA ?Flight Operations Quality Assurance&#10;&#10;Data driven analysis&#10;&#10;60% of UAL aircraft equipped with FOQA recorders&#10;Program has saved engines, aircraft and lives&#10;FAA / industry working to aggregate de-identified data&#10;Very labor sensi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80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[United Airlines logo]&#10;&#10;Safety Programs - Flight&#10;Safety Auditing&#10;&#10;FOQA ?Flight Operations Quality Assurance&#10;&#10;* Aircraft FOQA Data downloaded&#10;* Data aggregated &amp; deidentified&#10;   Trend Data Identified&#10;     Unstable approaches&#10;     TCAS RA’s&#10;     Flap / Speed exceedances&#10;* Flight management and ALPA analyze&#10;   Changes to procedures/trai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97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[United Airlines logo]&#10;&#10;Safety Programs - Flight&#10;Safety Auditing&#10;&#10;FOQA ?Flight Operations Quality Assurance&#10;&#10;ALPA Exceedence Guidance Team reviews IDENTIFIED data&#10;If significant ?Crew is Contacted&#10;   Gross exceedances&#10;   Significant over limits&#10;Discussion is between EGT / Crew Only &#10;   Learning Enviro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93307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91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</Words>
  <Application>Microsoft Office PowerPoint</Application>
  <PresentationFormat>On-screen Show (4:3)</PresentationFormat>
  <Paragraphs>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Workshop: Improving Railroad Safety through Understanding Close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</dc:creator>
  <cp:lastModifiedBy>USDOT</cp:lastModifiedBy>
  <cp:revision>5</cp:revision>
  <dcterms:created xsi:type="dcterms:W3CDTF">2014-12-18T14:35:10Z</dcterms:created>
  <dcterms:modified xsi:type="dcterms:W3CDTF">2014-12-18T14:59:23Z</dcterms:modified>
</cp:coreProperties>
</file>