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2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4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8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2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0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4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37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3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9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3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41EB-0368-4990-AB6D-959ABAC7AC16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911FC-39C8-4474-90F8-59C0DA766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209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Workshop: Improving Railroad Safety</a:t>
            </a:r>
            <a:br>
              <a:rPr lang="en-US" dirty="0" smtClean="0"/>
            </a:br>
            <a:r>
              <a:rPr lang="en-US" dirty="0" smtClean="0"/>
              <a:t>through Understanding Close Calls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Helen Muir Presentation: Impact of CIRAS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79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CIRAS Principles&#10;&#10;* Accepts reports from any employee in&#10;    rail industry&#10;* Any safety related subject (engineering,&#10;    health, operations)&#10;* CIRAS additional to company reporting&#10;    schemes&#10;* Reporters personal details kept&#10;    confidential&#10;* Personal responses available to&#10;    employees of participating companies&#10;* System not for real-time reports&#10;* All information property of CIRAS&#10;    Charitable Trust&#10;* Method of operating CIRAS determined by&#10;    National Steering Gr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715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Obligations on Participating Companies&#10;&#10;* Commit sufficient resources to prepare&#10;    considered responses to reports&#10;* Nominate a company representative&#10;* Promote use of CIRAS (briefings etc)&#10;* Pay subscriptions&#10;* Support National Steering Gr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Deliverables to Industry Stakeholders&#10;&#10;* Insights and practices to assist managers&#10;* Analysis of reports received&#10;* Outlet for responding to individuals&#10;    safety related issues&#10;* Intelligence to assist managers with&#10;    priorities for actions and to Railway&#10;    Group Safety Pl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199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Use of CIRAS Information&#10;&#10;* Railway Safety Standard Board&#10;* Trades Unions&#10;* Train Operating Companies (TOCs)&#10;* Track Maintenance Contractors&#10;* London Underground&#10;* Health and Safety Executive (HSE)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Independent Market Research&#10;into Effectiveness of CIRAS&#10;&#10;* 70 interviews from rail staff in 3 regions&#10;* High level of awareness of CIRAS and&#10;   broad purpose&#10;* Independent from rail companies&#10;* Confidentiality never in doubt&#10;* Effective for:  &#10;    raising awareness of safety issues&#10;    safety valve for staff&#10;    shaming some companies into action&#10;* Strong support for Journals&#10;* Not always effective in achieving&#10;   acceptable response from companies&#10;* Not always resolving issues resulting&#10;   in tangible improve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05883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 descr="Achievements and Future Challenges&#10;&#10;* Establishment of National System&#10;* Support, confidentiality and trust&#10;* Review of Journals&#10;* Changes in Rail Industry&#10;* New Technology&#10;* Second Gene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7407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Impact of CIRAS&#10;&#10;CIRAS the Confidential Incident and Analysis Scheme for Rail Industry&#10;&#10;- Facility to confidentially report safety concerns.&#10;- Concerns can be acted upon in constructive manner&#10;- Natural reticence to repor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80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Since November 1999&#10;&#10;* Currently over 77,000 staff enrolled&#10;* Over 2,500 reports received&#10;* No instance of breach of confidential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Mission&#10;&#10;CIRAS will provide a confidential route for employees in the railway industry to report safety related concerns to an independent body with the expectation that they will receive a considered response.  Analysis of all these reports will contribute positively to a safer railwa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IRAS Development&#10;&#10;* Challenge&#10;* Implementation Group&#10;* Steering Committee&#10;* CharitableTru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Development Plan&#10;&#10;* Scottish Pilot Scheme&#10;* 3 Regions&#10;* Safety Critical and Safety Related Staff&#10;* Tenders Invited&#10;* Regional Centre 1 -  Scotland and North of England&#10;* Regional Centre 2 -  Middle England&#10;* Regional Centre 3 -  South of England&#10;&#10;CIRAS National Databas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88742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Reporting System&#10;&#10;* Reports to Regional Centres&#10;* Regional Liaison Committees&#10;* Regional Journals&#10;* Information to CIRAS National Database&#10;* CIRAS National Reports (2 per year)&#10;* Company Reports&#10;* Sector Topic Repo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National Standards&#10;&#10;* Training Regional Providers&#10;* Rail Staff Briefing&#10;* Auditing Perform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Enrolment&#10;&#10;* Drivers, Signallers, Safety Critical&#10;    and Safety Related of main&#10;    contractors&#10;&#10;* Railway infrastructure contractors&#10;    and main subcontractors&#10;&#10;* Fourth cent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1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Office PowerPoint</Application>
  <PresentationFormat>On-screen Show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Workshop: Improving Railroad Safety through Understanding Close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</dc:creator>
  <cp:lastModifiedBy>USDOT</cp:lastModifiedBy>
  <cp:revision>3</cp:revision>
  <dcterms:created xsi:type="dcterms:W3CDTF">2014-12-18T15:56:35Z</dcterms:created>
  <dcterms:modified xsi:type="dcterms:W3CDTF">2014-12-18T16:01:08Z</dcterms:modified>
</cp:coreProperties>
</file>