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2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6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2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1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6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2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4C54C-F354-47E7-A0C3-0ED4184D82EC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139F-0A2E-44D6-B4BA-4B893BF0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1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7924800" cy="1752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Workshop: Improving Railroad Safety</a:t>
            </a:r>
            <a:br>
              <a:rPr lang="en-US" dirty="0" smtClean="0"/>
            </a:br>
            <a:r>
              <a:rPr lang="en-US" dirty="0" smtClean="0"/>
              <a:t>through Understanding Close Calls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Aidan Nelson Presentation: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Confidential reporting: the UK rail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47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Rapid change in level of commitment&#10;&#10;* Summer 1999&#10;&#10;    A growing level of volunteer company interest&#10;&#10;    Industry conference - support in principal but&#10;    funding generally not in business plan&#10;&#10;* Autumn 1999&#10;&#10;    Cataastrophic rail accident&#10;&#10;    Parliamentary interest&#10;&#10;    All Railway Group now commit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392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Developing the national system&#10;&#10;Broadly based industry steering group led&#10;and facilitated by RSSB predecessors&#10;managed the process&#10;&#10;Concerns as to cost led to engagement of&#10;&amp;##39;&amp;##39;newcomers&amp;##39; being conditional on there&#10;being a competitive procurement strategy&#10;&#10;Core service provider contracted&#10;nationally, regional centres funded by a&#10;levy on number of staff enrol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28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Some problems on the way&#10;&#10;The transition from academically provided&#10;to commercially provided service was not&#10;without pain&#10;&#10;IPR issues led us to a new taxonomy and&#10;reverse fitting historic data to it&#10;&#10;Issues of trust and confidentiality led to the&#10;creation of a trust to own the taxonomy,&#10;the data itself and to license use of system&#10;&#10;Creative counting of staff to be enrol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64328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Commitment has to be underpinned&#10;&#10;Railway Group Safety Plan&#10;&#10;Railway Group Standard directly mandates enrolment of safety critical staff employed by Network Rail and train operators (The Railway Group)&#10;&#10;Supply chain to Railway Group members has to be handled within contractual frame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But we have an open safety culture&#10;&#10;Some organisations still feel they don’t need CIRAS&#10;&#10;However the nature of the reports into the system illustrates that there is still a widely held concern that &amp;##39;&amp;##39;blame&amp;##39;&amp;##39; is alive and well in management thinking&#10;&#10;Watch for local managers keeping the supply of CIRAS forms under surveill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Why report to CIRAS?&#10;&#10;Quite a few early reports are to test the system, in particular that it really is confidential&#10;&#10;Because when I reported an issue openly nothing was done and we know that the CIRAS system guarantees a response&#10;&#10;&#10;CIRAS operates across organisational bounda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2998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Quality of response&#10;&#10;Too often the managerial response to a CIRAS report is defensive&#10;&#10;This often reflects that the responding manager feels that self justification is necessary within the organisation&#10;&#10;Independent peer review of responses raises quality considerab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Our role in CIRAS [illustration of bus, passenger car, and pedestrians at rail grade crossing with train approaching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9355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Governance&#10;&#10;We facilitate, fund and act as managing agent for the CIRAS Trust&#10;&#10;Our nominated trustee chairs the Trust&#10;&#10;We facilitate the independently chaired industry steering group on which we have membership&#10;&#10;We fund the independent chair of the industry steering gro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Management&#10;&#10;We fund the core CIRAS facility and recover the costs from the general funding of RSSB&#10;&#10;We provide procurement services&#10;&#10;We undertake the annual census of enrolled staff&#10;&#10;We undertake research to review the effectiveness of the system ?e.g. CIRAS journ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Rail Safety &amp; Standards 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0221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482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We too are members of CIRAS&#10;&#10;All our staff are within the scope of the system&#10;&#10;We also provide the lead managerial response on issues related to ambiguity in and /or the interpretation of the Rule Book and other Railway Group Standar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RSSB CIRAS Committee (1)&#10;&#10;Newly formed, operates in the context of our safety leadership role within the rail industry&#10;&#10;Works principally from CIRAS national report cross referenced with wider industry safety performance data and intelligence&#10;&#10;Will request additional analysis from the CIRAS core facility as requi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RSSB CIRAS Committee (2)&#10;&#10;Determines necessary RSSB action:&#10;&#10;    Identify issues for further research&#10;&#10;    Key issues monitored within quarterly&#10;    and annual safety performance reports&#10;    or generates a requirement for special&#10;    topic reporting&#10;&#10;    Influence Railway Group Safety Plan,&#10;    national initiatives and standards&#10;&#10;    Identify sources of risk for&#10;    discussion at the RSSB risk review&#10;    forum&#10;&#10;    Initiate topic based workshops&#10;&#10;Monitors progress / close out of a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In conclusion: [illustration of rail worker on railroad tracks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In short&#10;&#10;Don’t underestimate the management challenges in creating a high integrity confidential reporting system&#10;&#10;Don’t see it as a &amp;##39;&amp;##39;bolt on&amp;##39;&amp;##39;, rather See it as an integral component of your wider human error management programme&#10;&#10;&#10;Champion and lead development from within the industry to create ownership and minimise sceptic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 descr="Rail Safety &amp; Standards 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3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17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onfidential reporting:&#10;the UK rail experience&#10;&#10;Aiden Nelson&#10;Director Policy amd Stadards&#10;23 April 2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History or reality today? [illustration of dual railroad tracks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Has anything changed?&#10;&#10;&amp;##39;&amp;##39;Engine drivers constantly complain .... of&#10;the way in which signalls are placed; but it&#10;is only in rare cases or after an accident&#10;has actually occurred .... that&#10;improvements are introduced&amp;##39;&amp;##39;&#10;&#10;&amp;##39;&amp;##39;On several occasions the author has&#10;examined signals where drivers have&#10;made mistakes, and in every case has&#10;found the true cause was the&#10;defective state or position of the signal&amp;##39;&amp;##39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ompany or the individual?&#10;&#10;&amp;##39;&amp;##39;Accidents constantly occur through the&#10;defective system of working adopted by&#10;the companies, but .... whatever the&#10;system, when the accident causes the&#10;death of a person, the railway servants are&#10;liable to a charge of manslaughter&amp;##39;&amp;##39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Blame them not us?&#10;&#10;&amp;##39;&amp;##39;It has always been the custom, whenever&#10;an accident happens, for the companies to&#10;.... try to place all the blame on some&#10;servant, in order that he may be punished,&#10;and the responsible officers who are&#10;really to blame for neglecting to provide&#10;proper appliances may escape scot free&amp;##39;&amp;##39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Source:&#10;&#10;Safe Railway Working by Clement Stretton&#10;&#10;Published: 18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Experiment to national system&#10;[illustration of video consoles in a rail control facility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05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On-screen Show (4:3)</PresentationFormat>
  <Paragraphs>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Workshop: Improving Railroad Safety through Understanding Close Calls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USDOT</dc:creator>
  <cp:lastModifiedBy>USDOT</cp:lastModifiedBy>
  <cp:revision>3</cp:revision>
  <dcterms:created xsi:type="dcterms:W3CDTF">2014-12-18T16:20:20Z</dcterms:created>
  <dcterms:modified xsi:type="dcterms:W3CDTF">2014-12-18T16:28:46Z</dcterms:modified>
</cp:coreProperties>
</file>