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3" r:id="rId1"/>
  </p:sldMasterIdLst>
  <p:notesMasterIdLst>
    <p:notesMasterId r:id="rId56"/>
  </p:notesMasterIdLst>
  <p:handoutMasterIdLst>
    <p:handoutMasterId r:id="rId57"/>
  </p:handoutMasterIdLst>
  <p:sldIdLst>
    <p:sldId id="256" r:id="rId2"/>
    <p:sldId id="258" r:id="rId3"/>
    <p:sldId id="314"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 id="312" r:id="rId54"/>
    <p:sldId id="313" r:id="rId55"/>
  </p:sldIdLst>
  <p:sldSz cx="9144000" cy="6858000" type="screen4x3"/>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04" userDrawn="1">
          <p15:clr>
            <a:srgbClr val="A4A3A4"/>
          </p15:clr>
        </p15:guide>
        <p15:guide id="2" pos="218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81515" autoAdjust="0"/>
  </p:normalViewPr>
  <p:slideViewPr>
    <p:cSldViewPr snapToGrid="0">
      <p:cViewPr>
        <p:scale>
          <a:sx n="95" d="100"/>
          <a:sy n="95" d="100"/>
        </p:scale>
        <p:origin x="-174"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1184"/>
    </p:cViewPr>
  </p:sorterViewPr>
  <p:notesViewPr>
    <p:cSldViewPr snapToGrid="0" showGuides="1">
      <p:cViewPr varScale="1">
        <p:scale>
          <a:sx n="85" d="100"/>
          <a:sy n="85" d="100"/>
        </p:scale>
        <p:origin x="3786" y="96"/>
      </p:cViewPr>
      <p:guideLst>
        <p:guide orient="horz" pos="2904"/>
        <p:guide pos="218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88689C-BEA6-4155-BBA6-B47E66649842}" type="doc">
      <dgm:prSet loTypeId="urn:microsoft.com/office/officeart/2005/8/layout/vProcess5" loCatId="process" qsTypeId="urn:microsoft.com/office/officeart/2005/8/quickstyle/3d4" qsCatId="3D" csTypeId="urn:microsoft.com/office/officeart/2005/8/colors/accent0_3" csCatId="mainScheme" phldr="1"/>
      <dgm:spPr/>
      <dgm:t>
        <a:bodyPr/>
        <a:lstStyle/>
        <a:p>
          <a:endParaRPr lang="en-US"/>
        </a:p>
      </dgm:t>
    </dgm:pt>
    <dgm:pt modelId="{6B7F6A8B-8AAB-4AFE-BE06-073D7CE20EDA}">
      <dgm:prSet phldrT="[Text]" custT="1"/>
      <dgm:spPr/>
      <dgm:t>
        <a:bodyPr/>
        <a:lstStyle/>
        <a:p>
          <a:r>
            <a:rPr lang="en-US" sz="2400" dirty="0" smtClean="0"/>
            <a:t>Step 1 </a:t>
          </a:r>
          <a:endParaRPr lang="en-US" sz="2400" dirty="0"/>
        </a:p>
      </dgm:t>
    </dgm:pt>
    <dgm:pt modelId="{6877D56C-C7E6-40B8-BEF0-F8626BF8853C}" type="parTrans" cxnId="{C0D038B0-33DF-4C98-ACB2-8DCF26EA1F29}">
      <dgm:prSet/>
      <dgm:spPr/>
      <dgm:t>
        <a:bodyPr/>
        <a:lstStyle/>
        <a:p>
          <a:endParaRPr lang="en-US" sz="2800"/>
        </a:p>
      </dgm:t>
    </dgm:pt>
    <dgm:pt modelId="{6349DC33-1CB7-4B16-86F1-3A329B179079}" type="sibTrans" cxnId="{C0D038B0-33DF-4C98-ACB2-8DCF26EA1F29}">
      <dgm:prSet custT="1"/>
      <dgm:spPr/>
      <dgm:t>
        <a:bodyPr/>
        <a:lstStyle/>
        <a:p>
          <a:endParaRPr lang="en-US" sz="3600"/>
        </a:p>
      </dgm:t>
    </dgm:pt>
    <dgm:pt modelId="{8D83BFF0-D01D-465F-B12B-99BFD5785990}">
      <dgm:prSet phldrT="[Text]" custT="1"/>
      <dgm:spPr/>
      <dgm:t>
        <a:bodyPr/>
        <a:lstStyle/>
        <a:p>
          <a:r>
            <a:rPr lang="en-US" sz="2400" dirty="0" smtClean="0"/>
            <a:t>Step 3</a:t>
          </a:r>
          <a:endParaRPr lang="en-US" sz="2400" dirty="0"/>
        </a:p>
      </dgm:t>
    </dgm:pt>
    <dgm:pt modelId="{9A163EF1-974C-4AFF-A264-466C4EF28140}" type="parTrans" cxnId="{E794C144-C423-4045-9E61-B687E458C4F5}">
      <dgm:prSet/>
      <dgm:spPr/>
      <dgm:t>
        <a:bodyPr/>
        <a:lstStyle/>
        <a:p>
          <a:endParaRPr lang="en-US" sz="2800"/>
        </a:p>
      </dgm:t>
    </dgm:pt>
    <dgm:pt modelId="{1A7E0D85-127E-40D9-894F-22A65B579C89}" type="sibTrans" cxnId="{E794C144-C423-4045-9E61-B687E458C4F5}">
      <dgm:prSet custT="1"/>
      <dgm:spPr/>
      <dgm:t>
        <a:bodyPr/>
        <a:lstStyle/>
        <a:p>
          <a:endParaRPr lang="en-US" sz="3600"/>
        </a:p>
      </dgm:t>
    </dgm:pt>
    <dgm:pt modelId="{D472E5EB-6BA5-495C-BB27-59E38BA666AC}">
      <dgm:prSet phldrT="[Text]" custT="1"/>
      <dgm:spPr/>
      <dgm:t>
        <a:bodyPr/>
        <a:lstStyle/>
        <a:p>
          <a:r>
            <a:rPr lang="en-US" sz="2400" dirty="0" smtClean="0"/>
            <a:t>Step 4</a:t>
          </a:r>
          <a:endParaRPr lang="en-US" sz="2400" dirty="0"/>
        </a:p>
      </dgm:t>
    </dgm:pt>
    <dgm:pt modelId="{5F569BA0-3FEE-4F51-AA6E-AB22E498ABB7}" type="parTrans" cxnId="{7E0C2813-EA15-4D90-AAFE-93676B92A9CF}">
      <dgm:prSet/>
      <dgm:spPr/>
      <dgm:t>
        <a:bodyPr/>
        <a:lstStyle/>
        <a:p>
          <a:endParaRPr lang="en-US" sz="2800"/>
        </a:p>
      </dgm:t>
    </dgm:pt>
    <dgm:pt modelId="{142E6D4A-52C2-4EC1-9620-516BD85FC195}" type="sibTrans" cxnId="{7E0C2813-EA15-4D90-AAFE-93676B92A9CF}">
      <dgm:prSet/>
      <dgm:spPr/>
      <dgm:t>
        <a:bodyPr/>
        <a:lstStyle/>
        <a:p>
          <a:endParaRPr lang="en-US" sz="2800"/>
        </a:p>
      </dgm:t>
    </dgm:pt>
    <dgm:pt modelId="{F5D51114-C92E-4794-B5B5-844A144E099C}">
      <dgm:prSet phldrT="[Text]" custT="1"/>
      <dgm:spPr/>
      <dgm:t>
        <a:bodyPr/>
        <a:lstStyle/>
        <a:p>
          <a:r>
            <a:rPr lang="en-US" sz="2400" dirty="0" smtClean="0"/>
            <a:t>Step 2</a:t>
          </a:r>
        </a:p>
      </dgm:t>
    </dgm:pt>
    <dgm:pt modelId="{9A026B19-AE06-4A54-BBA1-DBEAB61C9D81}" type="parTrans" cxnId="{B1F4A889-D3CA-404E-9D23-4B196E4E6DA1}">
      <dgm:prSet/>
      <dgm:spPr/>
      <dgm:t>
        <a:bodyPr/>
        <a:lstStyle/>
        <a:p>
          <a:endParaRPr lang="en-US" sz="2800"/>
        </a:p>
      </dgm:t>
    </dgm:pt>
    <dgm:pt modelId="{97D3D0FE-AA81-4B82-9247-D088F30ECE27}" type="sibTrans" cxnId="{B1F4A889-D3CA-404E-9D23-4B196E4E6DA1}">
      <dgm:prSet custT="1"/>
      <dgm:spPr/>
      <dgm:t>
        <a:bodyPr/>
        <a:lstStyle/>
        <a:p>
          <a:endParaRPr lang="en-US" sz="3600"/>
        </a:p>
      </dgm:t>
    </dgm:pt>
    <dgm:pt modelId="{CC3731E9-6C2E-45A2-99D9-3CB8498E464C}">
      <dgm:prSet phldrT="[Text]" custT="1"/>
      <dgm:spPr/>
      <dgm:t>
        <a:bodyPr/>
        <a:lstStyle/>
        <a:p>
          <a:r>
            <a:rPr lang="en-US" sz="1800" dirty="0" smtClean="0"/>
            <a:t>Prepare “Do Nothing” baseline and evaluate</a:t>
          </a:r>
          <a:endParaRPr lang="en-US" sz="1800" dirty="0"/>
        </a:p>
      </dgm:t>
    </dgm:pt>
    <dgm:pt modelId="{3F30274A-8DB1-444B-94F4-F7D0A566720E}" type="parTrans" cxnId="{AA26D511-E92D-4035-9D64-95D556834EFD}">
      <dgm:prSet/>
      <dgm:spPr/>
      <dgm:t>
        <a:bodyPr/>
        <a:lstStyle/>
        <a:p>
          <a:endParaRPr lang="en-US" sz="2800"/>
        </a:p>
      </dgm:t>
    </dgm:pt>
    <dgm:pt modelId="{7A1A0D2D-8EF7-4D9D-A0E5-283CCAD4ACFB}" type="sibTrans" cxnId="{AA26D511-E92D-4035-9D64-95D556834EFD}">
      <dgm:prSet/>
      <dgm:spPr/>
      <dgm:t>
        <a:bodyPr/>
        <a:lstStyle/>
        <a:p>
          <a:endParaRPr lang="en-US" sz="2800"/>
        </a:p>
      </dgm:t>
    </dgm:pt>
    <dgm:pt modelId="{E0A6473A-55B6-40BF-94D4-CCE5565E3E4F}">
      <dgm:prSet phldrT="[Text]" custT="1"/>
      <dgm:spPr/>
      <dgm:t>
        <a:bodyPr/>
        <a:lstStyle/>
        <a:p>
          <a:r>
            <a:rPr lang="en-US" sz="1800" dirty="0" smtClean="0"/>
            <a:t>Prepare “Do Minimum” case</a:t>
          </a:r>
        </a:p>
      </dgm:t>
    </dgm:pt>
    <dgm:pt modelId="{174FB142-0A4E-4282-B87C-EA0D1F136A6E}" type="parTrans" cxnId="{EF1499AF-018F-415C-9048-CD0FD5DD7D25}">
      <dgm:prSet/>
      <dgm:spPr/>
      <dgm:t>
        <a:bodyPr/>
        <a:lstStyle/>
        <a:p>
          <a:endParaRPr lang="en-US" sz="2800"/>
        </a:p>
      </dgm:t>
    </dgm:pt>
    <dgm:pt modelId="{262794A2-EFCD-429E-883C-FC6D64141205}" type="sibTrans" cxnId="{EF1499AF-018F-415C-9048-CD0FD5DD7D25}">
      <dgm:prSet/>
      <dgm:spPr/>
      <dgm:t>
        <a:bodyPr/>
        <a:lstStyle/>
        <a:p>
          <a:endParaRPr lang="en-US" sz="2800"/>
        </a:p>
      </dgm:t>
    </dgm:pt>
    <dgm:pt modelId="{993957C6-02E8-4872-9580-377C5D06BA73}">
      <dgm:prSet phldrT="[Text]" custT="1"/>
      <dgm:spPr/>
      <dgm:t>
        <a:bodyPr/>
        <a:lstStyle/>
        <a:p>
          <a:r>
            <a:rPr lang="en-US" sz="1800" dirty="0" smtClean="0"/>
            <a:t>Evaluate and mitigate – prepare “Build Case”</a:t>
          </a:r>
          <a:endParaRPr lang="en-US" sz="1800" dirty="0"/>
        </a:p>
      </dgm:t>
    </dgm:pt>
    <dgm:pt modelId="{524D07E6-D866-4699-B928-172E9AAD0F3E}" type="parTrans" cxnId="{3CF4A1E3-478D-4F64-8844-AD0302544DE4}">
      <dgm:prSet/>
      <dgm:spPr/>
      <dgm:t>
        <a:bodyPr/>
        <a:lstStyle/>
        <a:p>
          <a:endParaRPr lang="en-US" sz="2800"/>
        </a:p>
      </dgm:t>
    </dgm:pt>
    <dgm:pt modelId="{80955764-C12A-4162-9F46-C6AF925A0636}" type="sibTrans" cxnId="{3CF4A1E3-478D-4F64-8844-AD0302544DE4}">
      <dgm:prSet/>
      <dgm:spPr/>
      <dgm:t>
        <a:bodyPr/>
        <a:lstStyle/>
        <a:p>
          <a:endParaRPr lang="en-US" sz="2800"/>
        </a:p>
      </dgm:t>
    </dgm:pt>
    <dgm:pt modelId="{EFA6CF5D-53FA-4A10-8326-8B2226EAA5FE}">
      <dgm:prSet phldrT="[Text]" custT="1"/>
      <dgm:spPr/>
      <dgm:t>
        <a:bodyPr/>
        <a:lstStyle/>
        <a:p>
          <a:r>
            <a:rPr lang="en-US" sz="1800" dirty="0" smtClean="0"/>
            <a:t>Evaluate “Build Case”</a:t>
          </a:r>
        </a:p>
      </dgm:t>
    </dgm:pt>
    <dgm:pt modelId="{20C6E659-14EE-4882-AAE7-FEA82A81C7CC}" type="parTrans" cxnId="{B5CCC705-F6CA-4350-82F8-663D417336FB}">
      <dgm:prSet/>
      <dgm:spPr/>
      <dgm:t>
        <a:bodyPr/>
        <a:lstStyle/>
        <a:p>
          <a:endParaRPr lang="en-US" sz="2800"/>
        </a:p>
      </dgm:t>
    </dgm:pt>
    <dgm:pt modelId="{B5ED92A8-1499-4296-A52E-8AF40AE4F296}" type="sibTrans" cxnId="{B5CCC705-F6CA-4350-82F8-663D417336FB}">
      <dgm:prSet/>
      <dgm:spPr/>
      <dgm:t>
        <a:bodyPr/>
        <a:lstStyle/>
        <a:p>
          <a:endParaRPr lang="en-US" sz="2800"/>
        </a:p>
      </dgm:t>
    </dgm:pt>
    <dgm:pt modelId="{45E1EB62-956B-4A7C-ACA4-B6C8ACF2FB8B}" type="pres">
      <dgm:prSet presAssocID="{7188689C-BEA6-4155-BBA6-B47E66649842}" presName="outerComposite" presStyleCnt="0">
        <dgm:presLayoutVars>
          <dgm:chMax val="5"/>
          <dgm:dir/>
          <dgm:resizeHandles val="exact"/>
        </dgm:presLayoutVars>
      </dgm:prSet>
      <dgm:spPr/>
      <dgm:t>
        <a:bodyPr/>
        <a:lstStyle/>
        <a:p>
          <a:endParaRPr lang="en-US"/>
        </a:p>
      </dgm:t>
    </dgm:pt>
    <dgm:pt modelId="{748FFB4A-E4EB-4062-B6EF-132D27986F39}" type="pres">
      <dgm:prSet presAssocID="{7188689C-BEA6-4155-BBA6-B47E66649842}" presName="dummyMaxCanvas" presStyleCnt="0">
        <dgm:presLayoutVars/>
      </dgm:prSet>
      <dgm:spPr/>
      <dgm:t>
        <a:bodyPr/>
        <a:lstStyle/>
        <a:p>
          <a:endParaRPr lang="en-US"/>
        </a:p>
      </dgm:t>
    </dgm:pt>
    <dgm:pt modelId="{71828213-92C1-43C3-9762-C07FEDDFE04B}" type="pres">
      <dgm:prSet presAssocID="{7188689C-BEA6-4155-BBA6-B47E66649842}" presName="FourNodes_1" presStyleLbl="node1" presStyleIdx="0" presStyleCnt="4" custScaleX="96812" custLinFactNeighborY="908">
        <dgm:presLayoutVars>
          <dgm:bulletEnabled val="1"/>
        </dgm:presLayoutVars>
      </dgm:prSet>
      <dgm:spPr/>
      <dgm:t>
        <a:bodyPr/>
        <a:lstStyle/>
        <a:p>
          <a:endParaRPr lang="en-US"/>
        </a:p>
      </dgm:t>
    </dgm:pt>
    <dgm:pt modelId="{22382633-DCD9-4251-A440-8F962317A8DD}" type="pres">
      <dgm:prSet presAssocID="{7188689C-BEA6-4155-BBA6-B47E66649842}" presName="FourNodes_2" presStyleLbl="node1" presStyleIdx="1" presStyleCnt="4">
        <dgm:presLayoutVars>
          <dgm:bulletEnabled val="1"/>
        </dgm:presLayoutVars>
      </dgm:prSet>
      <dgm:spPr/>
      <dgm:t>
        <a:bodyPr/>
        <a:lstStyle/>
        <a:p>
          <a:endParaRPr lang="en-US"/>
        </a:p>
      </dgm:t>
    </dgm:pt>
    <dgm:pt modelId="{500DACA5-B62C-4AEB-983F-CA50585060F2}" type="pres">
      <dgm:prSet presAssocID="{7188689C-BEA6-4155-BBA6-B47E66649842}" presName="FourNodes_3" presStyleLbl="node1" presStyleIdx="2" presStyleCnt="4">
        <dgm:presLayoutVars>
          <dgm:bulletEnabled val="1"/>
        </dgm:presLayoutVars>
      </dgm:prSet>
      <dgm:spPr/>
      <dgm:t>
        <a:bodyPr/>
        <a:lstStyle/>
        <a:p>
          <a:endParaRPr lang="en-US"/>
        </a:p>
      </dgm:t>
    </dgm:pt>
    <dgm:pt modelId="{05287B57-C50A-462D-B8B1-0BA8C9F809E9}" type="pres">
      <dgm:prSet presAssocID="{7188689C-BEA6-4155-BBA6-B47E66649842}" presName="FourNodes_4" presStyleLbl="node1" presStyleIdx="3" presStyleCnt="4" custLinFactNeighborY="1587">
        <dgm:presLayoutVars>
          <dgm:bulletEnabled val="1"/>
        </dgm:presLayoutVars>
      </dgm:prSet>
      <dgm:spPr/>
      <dgm:t>
        <a:bodyPr/>
        <a:lstStyle/>
        <a:p>
          <a:endParaRPr lang="en-US"/>
        </a:p>
      </dgm:t>
    </dgm:pt>
    <dgm:pt modelId="{3B15EBF3-4085-41B0-8B35-150CD28DC516}" type="pres">
      <dgm:prSet presAssocID="{7188689C-BEA6-4155-BBA6-B47E66649842}" presName="FourConn_1-2" presStyleLbl="fgAccFollowNode1" presStyleIdx="0" presStyleCnt="3">
        <dgm:presLayoutVars>
          <dgm:bulletEnabled val="1"/>
        </dgm:presLayoutVars>
      </dgm:prSet>
      <dgm:spPr/>
      <dgm:t>
        <a:bodyPr/>
        <a:lstStyle/>
        <a:p>
          <a:endParaRPr lang="en-US"/>
        </a:p>
      </dgm:t>
    </dgm:pt>
    <dgm:pt modelId="{BCADC5B2-67CD-4631-8D20-0C18CDABA207}" type="pres">
      <dgm:prSet presAssocID="{7188689C-BEA6-4155-BBA6-B47E66649842}" presName="FourConn_2-3" presStyleLbl="fgAccFollowNode1" presStyleIdx="1" presStyleCnt="3">
        <dgm:presLayoutVars>
          <dgm:bulletEnabled val="1"/>
        </dgm:presLayoutVars>
      </dgm:prSet>
      <dgm:spPr/>
      <dgm:t>
        <a:bodyPr/>
        <a:lstStyle/>
        <a:p>
          <a:endParaRPr lang="en-US"/>
        </a:p>
      </dgm:t>
    </dgm:pt>
    <dgm:pt modelId="{2A6A1F56-602D-4807-9974-20B2883327C7}" type="pres">
      <dgm:prSet presAssocID="{7188689C-BEA6-4155-BBA6-B47E66649842}" presName="FourConn_3-4" presStyleLbl="fgAccFollowNode1" presStyleIdx="2" presStyleCnt="3">
        <dgm:presLayoutVars>
          <dgm:bulletEnabled val="1"/>
        </dgm:presLayoutVars>
      </dgm:prSet>
      <dgm:spPr/>
      <dgm:t>
        <a:bodyPr/>
        <a:lstStyle/>
        <a:p>
          <a:endParaRPr lang="en-US"/>
        </a:p>
      </dgm:t>
    </dgm:pt>
    <dgm:pt modelId="{C057B78A-BE8C-47AF-953A-B5936020149A}" type="pres">
      <dgm:prSet presAssocID="{7188689C-BEA6-4155-BBA6-B47E66649842}" presName="FourNodes_1_text" presStyleLbl="node1" presStyleIdx="3" presStyleCnt="4">
        <dgm:presLayoutVars>
          <dgm:bulletEnabled val="1"/>
        </dgm:presLayoutVars>
      </dgm:prSet>
      <dgm:spPr/>
      <dgm:t>
        <a:bodyPr/>
        <a:lstStyle/>
        <a:p>
          <a:endParaRPr lang="en-US"/>
        </a:p>
      </dgm:t>
    </dgm:pt>
    <dgm:pt modelId="{948076D4-188E-4065-AE3C-52BC17922BA8}" type="pres">
      <dgm:prSet presAssocID="{7188689C-BEA6-4155-BBA6-B47E66649842}" presName="FourNodes_2_text" presStyleLbl="node1" presStyleIdx="3" presStyleCnt="4">
        <dgm:presLayoutVars>
          <dgm:bulletEnabled val="1"/>
        </dgm:presLayoutVars>
      </dgm:prSet>
      <dgm:spPr/>
      <dgm:t>
        <a:bodyPr/>
        <a:lstStyle/>
        <a:p>
          <a:endParaRPr lang="en-US"/>
        </a:p>
      </dgm:t>
    </dgm:pt>
    <dgm:pt modelId="{BA59DA69-3671-4617-A5BD-DC447D66B561}" type="pres">
      <dgm:prSet presAssocID="{7188689C-BEA6-4155-BBA6-B47E66649842}" presName="FourNodes_3_text" presStyleLbl="node1" presStyleIdx="3" presStyleCnt="4">
        <dgm:presLayoutVars>
          <dgm:bulletEnabled val="1"/>
        </dgm:presLayoutVars>
      </dgm:prSet>
      <dgm:spPr/>
      <dgm:t>
        <a:bodyPr/>
        <a:lstStyle/>
        <a:p>
          <a:endParaRPr lang="en-US"/>
        </a:p>
      </dgm:t>
    </dgm:pt>
    <dgm:pt modelId="{3F36BD83-A5D7-4BFA-9EE8-35B3E708FA19}" type="pres">
      <dgm:prSet presAssocID="{7188689C-BEA6-4155-BBA6-B47E66649842}" presName="FourNodes_4_text" presStyleLbl="node1" presStyleIdx="3" presStyleCnt="4">
        <dgm:presLayoutVars>
          <dgm:bulletEnabled val="1"/>
        </dgm:presLayoutVars>
      </dgm:prSet>
      <dgm:spPr/>
      <dgm:t>
        <a:bodyPr/>
        <a:lstStyle/>
        <a:p>
          <a:endParaRPr lang="en-US"/>
        </a:p>
      </dgm:t>
    </dgm:pt>
  </dgm:ptLst>
  <dgm:cxnLst>
    <dgm:cxn modelId="{16D2492A-1E5A-4F74-A7E7-3E90D2A0BF53}" type="presOf" srcId="{8D83BFF0-D01D-465F-B12B-99BFD5785990}" destId="{BA59DA69-3671-4617-A5BD-DC447D66B561}" srcOrd="1" destOrd="0" presId="urn:microsoft.com/office/officeart/2005/8/layout/vProcess5"/>
    <dgm:cxn modelId="{C0D038B0-33DF-4C98-ACB2-8DCF26EA1F29}" srcId="{7188689C-BEA6-4155-BBA6-B47E66649842}" destId="{6B7F6A8B-8AAB-4AFE-BE06-073D7CE20EDA}" srcOrd="0" destOrd="0" parTransId="{6877D56C-C7E6-40B8-BEF0-F8626BF8853C}" sibTransId="{6349DC33-1CB7-4B16-86F1-3A329B179079}"/>
    <dgm:cxn modelId="{B1F4A889-D3CA-404E-9D23-4B196E4E6DA1}" srcId="{7188689C-BEA6-4155-BBA6-B47E66649842}" destId="{F5D51114-C92E-4794-B5B5-844A144E099C}" srcOrd="1" destOrd="0" parTransId="{9A026B19-AE06-4A54-BBA1-DBEAB61C9D81}" sibTransId="{97D3D0FE-AA81-4B82-9247-D088F30ECE27}"/>
    <dgm:cxn modelId="{8F2487C9-519E-4FD1-8689-17A72D161C17}" type="presOf" srcId="{6B7F6A8B-8AAB-4AFE-BE06-073D7CE20EDA}" destId="{71828213-92C1-43C3-9762-C07FEDDFE04B}" srcOrd="0" destOrd="0" presId="urn:microsoft.com/office/officeart/2005/8/layout/vProcess5"/>
    <dgm:cxn modelId="{B5CCC705-F6CA-4350-82F8-663D417336FB}" srcId="{D472E5EB-6BA5-495C-BB27-59E38BA666AC}" destId="{EFA6CF5D-53FA-4A10-8326-8B2226EAA5FE}" srcOrd="0" destOrd="0" parTransId="{20C6E659-14EE-4882-AAE7-FEA82A81C7CC}" sibTransId="{B5ED92A8-1499-4296-A52E-8AF40AE4F296}"/>
    <dgm:cxn modelId="{36CC09F4-AAC3-449E-82A9-D88BC67E7EE2}" type="presOf" srcId="{D472E5EB-6BA5-495C-BB27-59E38BA666AC}" destId="{3F36BD83-A5D7-4BFA-9EE8-35B3E708FA19}" srcOrd="1" destOrd="0" presId="urn:microsoft.com/office/officeart/2005/8/layout/vProcess5"/>
    <dgm:cxn modelId="{45983F25-C941-4779-BD74-D92ABB54F58E}" type="presOf" srcId="{F5D51114-C92E-4794-B5B5-844A144E099C}" destId="{948076D4-188E-4065-AE3C-52BC17922BA8}" srcOrd="1" destOrd="0" presId="urn:microsoft.com/office/officeart/2005/8/layout/vProcess5"/>
    <dgm:cxn modelId="{30F1F0D3-83B1-4FC4-A348-4EEF87789689}" type="presOf" srcId="{97D3D0FE-AA81-4B82-9247-D088F30ECE27}" destId="{BCADC5B2-67CD-4631-8D20-0C18CDABA207}" srcOrd="0" destOrd="0" presId="urn:microsoft.com/office/officeart/2005/8/layout/vProcess5"/>
    <dgm:cxn modelId="{7E0C2813-EA15-4D90-AAFE-93676B92A9CF}" srcId="{7188689C-BEA6-4155-BBA6-B47E66649842}" destId="{D472E5EB-6BA5-495C-BB27-59E38BA666AC}" srcOrd="3" destOrd="0" parTransId="{5F569BA0-3FEE-4F51-AA6E-AB22E498ABB7}" sibTransId="{142E6D4A-52C2-4EC1-9620-516BD85FC195}"/>
    <dgm:cxn modelId="{0285D80D-9483-4C67-AF0E-2B98233E6963}" type="presOf" srcId="{EFA6CF5D-53FA-4A10-8326-8B2226EAA5FE}" destId="{05287B57-C50A-462D-B8B1-0BA8C9F809E9}" srcOrd="0" destOrd="1" presId="urn:microsoft.com/office/officeart/2005/8/layout/vProcess5"/>
    <dgm:cxn modelId="{1415A97E-65AC-4D2B-AA26-F0D03BD28737}" type="presOf" srcId="{7188689C-BEA6-4155-BBA6-B47E66649842}" destId="{45E1EB62-956B-4A7C-ACA4-B6C8ACF2FB8B}" srcOrd="0" destOrd="0" presId="urn:microsoft.com/office/officeart/2005/8/layout/vProcess5"/>
    <dgm:cxn modelId="{06FD7C9D-AD5C-4480-A0A8-538896AAFCE5}" type="presOf" srcId="{CC3731E9-6C2E-45A2-99D9-3CB8498E464C}" destId="{71828213-92C1-43C3-9762-C07FEDDFE04B}" srcOrd="0" destOrd="1" presId="urn:microsoft.com/office/officeart/2005/8/layout/vProcess5"/>
    <dgm:cxn modelId="{A367313A-F8B5-4A43-A63C-7954445BEB08}" type="presOf" srcId="{6B7F6A8B-8AAB-4AFE-BE06-073D7CE20EDA}" destId="{C057B78A-BE8C-47AF-953A-B5936020149A}" srcOrd="1" destOrd="0" presId="urn:microsoft.com/office/officeart/2005/8/layout/vProcess5"/>
    <dgm:cxn modelId="{3CF4A1E3-478D-4F64-8844-AD0302544DE4}" srcId="{8D83BFF0-D01D-465F-B12B-99BFD5785990}" destId="{993957C6-02E8-4872-9580-377C5D06BA73}" srcOrd="0" destOrd="0" parTransId="{524D07E6-D866-4699-B928-172E9AAD0F3E}" sibTransId="{80955764-C12A-4162-9F46-C6AF925A0636}"/>
    <dgm:cxn modelId="{065C2C7F-CEDF-401C-8765-7E5CB09D9B87}" type="presOf" srcId="{EFA6CF5D-53FA-4A10-8326-8B2226EAA5FE}" destId="{3F36BD83-A5D7-4BFA-9EE8-35B3E708FA19}" srcOrd="1" destOrd="1" presId="urn:microsoft.com/office/officeart/2005/8/layout/vProcess5"/>
    <dgm:cxn modelId="{EF1499AF-018F-415C-9048-CD0FD5DD7D25}" srcId="{F5D51114-C92E-4794-B5B5-844A144E099C}" destId="{E0A6473A-55B6-40BF-94D4-CCE5565E3E4F}" srcOrd="0" destOrd="0" parTransId="{174FB142-0A4E-4282-B87C-EA0D1F136A6E}" sibTransId="{262794A2-EFCD-429E-883C-FC6D64141205}"/>
    <dgm:cxn modelId="{AA26D511-E92D-4035-9D64-95D556834EFD}" srcId="{6B7F6A8B-8AAB-4AFE-BE06-073D7CE20EDA}" destId="{CC3731E9-6C2E-45A2-99D9-3CB8498E464C}" srcOrd="0" destOrd="0" parTransId="{3F30274A-8DB1-444B-94F4-F7D0A566720E}" sibTransId="{7A1A0D2D-8EF7-4D9D-A0E5-283CCAD4ACFB}"/>
    <dgm:cxn modelId="{E794C144-C423-4045-9E61-B687E458C4F5}" srcId="{7188689C-BEA6-4155-BBA6-B47E66649842}" destId="{8D83BFF0-D01D-465F-B12B-99BFD5785990}" srcOrd="2" destOrd="0" parTransId="{9A163EF1-974C-4AFF-A264-466C4EF28140}" sibTransId="{1A7E0D85-127E-40D9-894F-22A65B579C89}"/>
    <dgm:cxn modelId="{E1D62D97-D890-461F-B58C-88459D2A69CF}" type="presOf" srcId="{F5D51114-C92E-4794-B5B5-844A144E099C}" destId="{22382633-DCD9-4251-A440-8F962317A8DD}" srcOrd="0" destOrd="0" presId="urn:microsoft.com/office/officeart/2005/8/layout/vProcess5"/>
    <dgm:cxn modelId="{00C1D137-6C40-4060-B5A5-1D22B13ADCDC}" type="presOf" srcId="{E0A6473A-55B6-40BF-94D4-CCE5565E3E4F}" destId="{948076D4-188E-4065-AE3C-52BC17922BA8}" srcOrd="1" destOrd="1" presId="urn:microsoft.com/office/officeart/2005/8/layout/vProcess5"/>
    <dgm:cxn modelId="{6E4D730D-3A42-4179-ADCD-A3D87893254E}" type="presOf" srcId="{E0A6473A-55B6-40BF-94D4-CCE5565E3E4F}" destId="{22382633-DCD9-4251-A440-8F962317A8DD}" srcOrd="0" destOrd="1" presId="urn:microsoft.com/office/officeart/2005/8/layout/vProcess5"/>
    <dgm:cxn modelId="{719A051A-1210-4EC3-A5BE-6957D1D83FAE}" type="presOf" srcId="{6349DC33-1CB7-4B16-86F1-3A329B179079}" destId="{3B15EBF3-4085-41B0-8B35-150CD28DC516}" srcOrd="0" destOrd="0" presId="urn:microsoft.com/office/officeart/2005/8/layout/vProcess5"/>
    <dgm:cxn modelId="{9B9D6068-F2B0-4143-9EC7-F8F891A4D217}" type="presOf" srcId="{D472E5EB-6BA5-495C-BB27-59E38BA666AC}" destId="{05287B57-C50A-462D-B8B1-0BA8C9F809E9}" srcOrd="0" destOrd="0" presId="urn:microsoft.com/office/officeart/2005/8/layout/vProcess5"/>
    <dgm:cxn modelId="{008A83D7-1795-44C3-ACB9-310921307DE8}" type="presOf" srcId="{CC3731E9-6C2E-45A2-99D9-3CB8498E464C}" destId="{C057B78A-BE8C-47AF-953A-B5936020149A}" srcOrd="1" destOrd="1" presId="urn:microsoft.com/office/officeart/2005/8/layout/vProcess5"/>
    <dgm:cxn modelId="{1A79C1E5-BF34-4666-8CE7-753B1B704180}" type="presOf" srcId="{993957C6-02E8-4872-9580-377C5D06BA73}" destId="{BA59DA69-3671-4617-A5BD-DC447D66B561}" srcOrd="1" destOrd="1" presId="urn:microsoft.com/office/officeart/2005/8/layout/vProcess5"/>
    <dgm:cxn modelId="{64BBD221-E0B5-4156-8730-A020E19F6DE2}" type="presOf" srcId="{8D83BFF0-D01D-465F-B12B-99BFD5785990}" destId="{500DACA5-B62C-4AEB-983F-CA50585060F2}" srcOrd="0" destOrd="0" presId="urn:microsoft.com/office/officeart/2005/8/layout/vProcess5"/>
    <dgm:cxn modelId="{91BBAEF1-D62B-49DE-9640-DF70349815E9}" type="presOf" srcId="{993957C6-02E8-4872-9580-377C5D06BA73}" destId="{500DACA5-B62C-4AEB-983F-CA50585060F2}" srcOrd="0" destOrd="1" presId="urn:microsoft.com/office/officeart/2005/8/layout/vProcess5"/>
    <dgm:cxn modelId="{6DAF0E6F-3C10-4F69-9561-B656F687E7EA}" type="presOf" srcId="{1A7E0D85-127E-40D9-894F-22A65B579C89}" destId="{2A6A1F56-602D-4807-9974-20B2883327C7}" srcOrd="0" destOrd="0" presId="urn:microsoft.com/office/officeart/2005/8/layout/vProcess5"/>
    <dgm:cxn modelId="{1E13144A-3328-4A1E-941E-BCAC8FB7B44D}" type="presParOf" srcId="{45E1EB62-956B-4A7C-ACA4-B6C8ACF2FB8B}" destId="{748FFB4A-E4EB-4062-B6EF-132D27986F39}" srcOrd="0" destOrd="0" presId="urn:microsoft.com/office/officeart/2005/8/layout/vProcess5"/>
    <dgm:cxn modelId="{D5982E62-238F-410C-B296-047A6E20A709}" type="presParOf" srcId="{45E1EB62-956B-4A7C-ACA4-B6C8ACF2FB8B}" destId="{71828213-92C1-43C3-9762-C07FEDDFE04B}" srcOrd="1" destOrd="0" presId="urn:microsoft.com/office/officeart/2005/8/layout/vProcess5"/>
    <dgm:cxn modelId="{04816F3E-37C4-442C-B984-425C1700AC83}" type="presParOf" srcId="{45E1EB62-956B-4A7C-ACA4-B6C8ACF2FB8B}" destId="{22382633-DCD9-4251-A440-8F962317A8DD}" srcOrd="2" destOrd="0" presId="urn:microsoft.com/office/officeart/2005/8/layout/vProcess5"/>
    <dgm:cxn modelId="{AD94719A-A529-43ED-9425-7D799156C2C2}" type="presParOf" srcId="{45E1EB62-956B-4A7C-ACA4-B6C8ACF2FB8B}" destId="{500DACA5-B62C-4AEB-983F-CA50585060F2}" srcOrd="3" destOrd="0" presId="urn:microsoft.com/office/officeart/2005/8/layout/vProcess5"/>
    <dgm:cxn modelId="{A1B33666-EDA1-4D2A-8628-EFCD60B8B663}" type="presParOf" srcId="{45E1EB62-956B-4A7C-ACA4-B6C8ACF2FB8B}" destId="{05287B57-C50A-462D-B8B1-0BA8C9F809E9}" srcOrd="4" destOrd="0" presId="urn:microsoft.com/office/officeart/2005/8/layout/vProcess5"/>
    <dgm:cxn modelId="{B021BCA5-FBD7-4D8E-ADED-F6F71B7036F0}" type="presParOf" srcId="{45E1EB62-956B-4A7C-ACA4-B6C8ACF2FB8B}" destId="{3B15EBF3-4085-41B0-8B35-150CD28DC516}" srcOrd="5" destOrd="0" presId="urn:microsoft.com/office/officeart/2005/8/layout/vProcess5"/>
    <dgm:cxn modelId="{9C9E9493-4214-480B-BE7E-CB288E4A9FF1}" type="presParOf" srcId="{45E1EB62-956B-4A7C-ACA4-B6C8ACF2FB8B}" destId="{BCADC5B2-67CD-4631-8D20-0C18CDABA207}" srcOrd="6" destOrd="0" presId="urn:microsoft.com/office/officeart/2005/8/layout/vProcess5"/>
    <dgm:cxn modelId="{F2A0A207-B40C-4CBD-965F-8F129F2DE704}" type="presParOf" srcId="{45E1EB62-956B-4A7C-ACA4-B6C8ACF2FB8B}" destId="{2A6A1F56-602D-4807-9974-20B2883327C7}" srcOrd="7" destOrd="0" presId="urn:microsoft.com/office/officeart/2005/8/layout/vProcess5"/>
    <dgm:cxn modelId="{8D67A48A-8CB7-455C-8D7E-9191BD21B44A}" type="presParOf" srcId="{45E1EB62-956B-4A7C-ACA4-B6C8ACF2FB8B}" destId="{C057B78A-BE8C-47AF-953A-B5936020149A}" srcOrd="8" destOrd="0" presId="urn:microsoft.com/office/officeart/2005/8/layout/vProcess5"/>
    <dgm:cxn modelId="{BDDF83A7-D6C1-42A5-B0BC-0BD02FB43505}" type="presParOf" srcId="{45E1EB62-956B-4A7C-ACA4-B6C8ACF2FB8B}" destId="{948076D4-188E-4065-AE3C-52BC17922BA8}" srcOrd="9" destOrd="0" presId="urn:microsoft.com/office/officeart/2005/8/layout/vProcess5"/>
    <dgm:cxn modelId="{661B92B6-7BD5-45B6-9DF5-3A7B29B262E5}" type="presParOf" srcId="{45E1EB62-956B-4A7C-ACA4-B6C8ACF2FB8B}" destId="{BA59DA69-3671-4617-A5BD-DC447D66B561}" srcOrd="10" destOrd="0" presId="urn:microsoft.com/office/officeart/2005/8/layout/vProcess5"/>
    <dgm:cxn modelId="{C342408E-2754-42FA-A2A6-7FE973E5BFBC}" type="presParOf" srcId="{45E1EB62-956B-4A7C-ACA4-B6C8ACF2FB8B}" destId="{3F36BD83-A5D7-4BFA-9EE8-35B3E708FA19}"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112643-56D1-4879-AB81-54BEDAB7F8D9}" type="doc">
      <dgm:prSet loTypeId="urn:microsoft.com/office/officeart/2005/8/layout/chevron2" loCatId="process" qsTypeId="urn:microsoft.com/office/officeart/2005/8/quickstyle/3d2" qsCatId="3D" csTypeId="urn:microsoft.com/office/officeart/2005/8/colors/accent1_1" csCatId="accent1" phldr="1"/>
      <dgm:spPr/>
    </dgm:pt>
    <dgm:pt modelId="{0C01AC76-F0A4-4291-A738-838398994AB8}">
      <dgm:prSet phldrT="[Text]" custT="1"/>
      <dgm:spPr/>
      <dgm:t>
        <a:bodyPr/>
        <a:lstStyle/>
        <a:p>
          <a:r>
            <a:rPr lang="en-US" sz="1600" dirty="0" smtClean="0"/>
            <a:t>Develop data</a:t>
          </a:r>
          <a:endParaRPr lang="en-US" sz="1600" dirty="0"/>
        </a:p>
      </dgm:t>
    </dgm:pt>
    <dgm:pt modelId="{48A23579-FE3A-4EB6-BCC8-8503DC896A90}" type="parTrans" cxnId="{8AABA47E-0520-4CBF-BBEF-AC0510D45694}">
      <dgm:prSet/>
      <dgm:spPr/>
      <dgm:t>
        <a:bodyPr/>
        <a:lstStyle/>
        <a:p>
          <a:endParaRPr lang="en-US"/>
        </a:p>
      </dgm:t>
    </dgm:pt>
    <dgm:pt modelId="{63995D7A-B278-488D-91FA-3ED1A2F0BFB6}" type="sibTrans" cxnId="{8AABA47E-0520-4CBF-BBEF-AC0510D45694}">
      <dgm:prSet/>
      <dgm:spPr/>
      <dgm:t>
        <a:bodyPr/>
        <a:lstStyle/>
        <a:p>
          <a:endParaRPr lang="en-US"/>
        </a:p>
      </dgm:t>
    </dgm:pt>
    <dgm:pt modelId="{F35DBB1D-63EA-43C7-ABD9-901E5C7591E0}">
      <dgm:prSet phldrT="[Text]"/>
      <dgm:spPr/>
      <dgm:t>
        <a:bodyPr/>
        <a:lstStyle/>
        <a:p>
          <a:r>
            <a:rPr lang="en-US" dirty="0" smtClean="0"/>
            <a:t>Rail infrastructure</a:t>
          </a:r>
          <a:endParaRPr lang="en-US" dirty="0"/>
        </a:p>
      </dgm:t>
    </dgm:pt>
    <dgm:pt modelId="{C0823FCF-596D-4B8F-961C-621A93729098}" type="parTrans" cxnId="{3AEC3C9F-20B8-43D3-9722-08298C58E1A7}">
      <dgm:prSet/>
      <dgm:spPr/>
      <dgm:t>
        <a:bodyPr/>
        <a:lstStyle/>
        <a:p>
          <a:endParaRPr lang="en-US"/>
        </a:p>
      </dgm:t>
    </dgm:pt>
    <dgm:pt modelId="{D8D86B56-86A8-42A9-AB67-53B2A9ECECFB}" type="sibTrans" cxnId="{3AEC3C9F-20B8-43D3-9722-08298C58E1A7}">
      <dgm:prSet/>
      <dgm:spPr/>
      <dgm:t>
        <a:bodyPr/>
        <a:lstStyle/>
        <a:p>
          <a:endParaRPr lang="en-US"/>
        </a:p>
      </dgm:t>
    </dgm:pt>
    <dgm:pt modelId="{F27F7957-909A-48F4-A15E-9925501EE32A}">
      <dgm:prSet phldrT="[Text]" custT="1"/>
      <dgm:spPr/>
      <dgm:t>
        <a:bodyPr/>
        <a:lstStyle/>
        <a:p>
          <a:r>
            <a:rPr lang="en-US" sz="1600" dirty="0" smtClean="0"/>
            <a:t>Simulate baseline conditions</a:t>
          </a:r>
          <a:endParaRPr lang="en-US" sz="1600" dirty="0"/>
        </a:p>
      </dgm:t>
    </dgm:pt>
    <dgm:pt modelId="{B454287A-F064-4CD6-87F0-B4CF6BB139F4}" type="parTrans" cxnId="{AF7D3F94-5CA9-4BAC-9B27-1C4FE6828C14}">
      <dgm:prSet/>
      <dgm:spPr/>
      <dgm:t>
        <a:bodyPr/>
        <a:lstStyle/>
        <a:p>
          <a:endParaRPr lang="en-US"/>
        </a:p>
      </dgm:t>
    </dgm:pt>
    <dgm:pt modelId="{9FECDF6E-D35F-47E2-B55F-1E73FE606E1F}" type="sibTrans" cxnId="{AF7D3F94-5CA9-4BAC-9B27-1C4FE6828C14}">
      <dgm:prSet/>
      <dgm:spPr/>
      <dgm:t>
        <a:bodyPr/>
        <a:lstStyle/>
        <a:p>
          <a:endParaRPr lang="en-US"/>
        </a:p>
      </dgm:t>
    </dgm:pt>
    <dgm:pt modelId="{210471C3-21A2-46A0-9D8E-458602FE185B}">
      <dgm:prSet phldrT="[Text]"/>
      <dgm:spPr/>
      <dgm:t>
        <a:bodyPr/>
        <a:lstStyle/>
        <a:p>
          <a:r>
            <a:rPr lang="en-US" dirty="0" smtClean="0"/>
            <a:t>Freight and passenger trains and schedule</a:t>
          </a:r>
          <a:endParaRPr lang="en-US" dirty="0"/>
        </a:p>
      </dgm:t>
    </dgm:pt>
    <dgm:pt modelId="{B37BB381-FC27-43C0-ABDD-26FF168877E0}" type="parTrans" cxnId="{C377B81B-685C-4A55-9551-D13F1DD02E8B}">
      <dgm:prSet/>
      <dgm:spPr/>
      <dgm:t>
        <a:bodyPr/>
        <a:lstStyle/>
        <a:p>
          <a:endParaRPr lang="en-US"/>
        </a:p>
      </dgm:t>
    </dgm:pt>
    <dgm:pt modelId="{8B161D48-63F1-4D16-AD60-9F5C03A4C131}" type="sibTrans" cxnId="{C377B81B-685C-4A55-9551-D13F1DD02E8B}">
      <dgm:prSet/>
      <dgm:spPr/>
      <dgm:t>
        <a:bodyPr/>
        <a:lstStyle/>
        <a:p>
          <a:endParaRPr lang="en-US"/>
        </a:p>
      </dgm:t>
    </dgm:pt>
    <dgm:pt modelId="{78F6431C-F50C-4436-B9ED-7587AE07F175}">
      <dgm:prSet phldrT="[Text]"/>
      <dgm:spPr/>
      <dgm:t>
        <a:bodyPr/>
        <a:lstStyle/>
        <a:p>
          <a:r>
            <a:rPr lang="en-US" dirty="0" smtClean="0"/>
            <a:t>Other required</a:t>
          </a:r>
          <a:endParaRPr lang="en-US" dirty="0"/>
        </a:p>
      </dgm:t>
    </dgm:pt>
    <dgm:pt modelId="{B99274AC-FCA7-4AEA-8C20-A1424EC501A0}" type="parTrans" cxnId="{52531A87-2040-4508-99A2-EF7B2588407E}">
      <dgm:prSet/>
      <dgm:spPr/>
      <dgm:t>
        <a:bodyPr/>
        <a:lstStyle/>
        <a:p>
          <a:endParaRPr lang="en-US"/>
        </a:p>
      </dgm:t>
    </dgm:pt>
    <dgm:pt modelId="{BA0A0F81-94AC-4726-8060-524AAD229D64}" type="sibTrans" cxnId="{52531A87-2040-4508-99A2-EF7B2588407E}">
      <dgm:prSet/>
      <dgm:spPr/>
      <dgm:t>
        <a:bodyPr/>
        <a:lstStyle/>
        <a:p>
          <a:endParaRPr lang="en-US"/>
        </a:p>
      </dgm:t>
    </dgm:pt>
    <dgm:pt modelId="{357AC772-8D02-4F22-A8A7-4A724FBF8949}">
      <dgm:prSet phldrT="[Text]" custT="1"/>
      <dgm:spPr/>
      <dgm:t>
        <a:bodyPr/>
        <a:lstStyle/>
        <a:p>
          <a:r>
            <a:rPr lang="en-US" sz="1600" dirty="0" smtClean="0"/>
            <a:t>Report results</a:t>
          </a:r>
          <a:endParaRPr lang="en-US" sz="1600" dirty="0"/>
        </a:p>
      </dgm:t>
    </dgm:pt>
    <dgm:pt modelId="{180310D7-A05C-4B4B-B9AC-61370445F891}" type="parTrans" cxnId="{3EE9857A-FADC-4260-AE56-181719BCD2A1}">
      <dgm:prSet/>
      <dgm:spPr/>
      <dgm:t>
        <a:bodyPr/>
        <a:lstStyle/>
        <a:p>
          <a:endParaRPr lang="en-US"/>
        </a:p>
      </dgm:t>
    </dgm:pt>
    <dgm:pt modelId="{A7416C79-3065-4D99-85C2-CB999514A8F0}" type="sibTrans" cxnId="{3EE9857A-FADC-4260-AE56-181719BCD2A1}">
      <dgm:prSet/>
      <dgm:spPr/>
      <dgm:t>
        <a:bodyPr/>
        <a:lstStyle/>
        <a:p>
          <a:endParaRPr lang="en-US"/>
        </a:p>
      </dgm:t>
    </dgm:pt>
    <dgm:pt modelId="{0251D4CF-FF39-4098-BFAE-02FE84C193A5}">
      <dgm:prSet phldrT="[Text]"/>
      <dgm:spPr/>
      <dgm:t>
        <a:bodyPr/>
        <a:lstStyle/>
        <a:p>
          <a:r>
            <a:rPr lang="en-US" dirty="0" err="1" smtClean="0"/>
            <a:t>Stringline</a:t>
          </a:r>
          <a:r>
            <a:rPr lang="en-US" dirty="0" smtClean="0"/>
            <a:t> chart</a:t>
          </a:r>
          <a:endParaRPr lang="en-US" dirty="0"/>
        </a:p>
      </dgm:t>
    </dgm:pt>
    <dgm:pt modelId="{4C85670F-D4D2-44A7-AE8E-F3BF592C60DC}" type="parTrans" cxnId="{F5F3EC73-82ED-44C4-8FEC-E38A4538B1E9}">
      <dgm:prSet/>
      <dgm:spPr/>
      <dgm:t>
        <a:bodyPr/>
        <a:lstStyle/>
        <a:p>
          <a:endParaRPr lang="en-US"/>
        </a:p>
      </dgm:t>
    </dgm:pt>
    <dgm:pt modelId="{6CCE0ED9-6345-4B5E-8C25-24872A42F35F}" type="sibTrans" cxnId="{F5F3EC73-82ED-44C4-8FEC-E38A4538B1E9}">
      <dgm:prSet/>
      <dgm:spPr/>
      <dgm:t>
        <a:bodyPr/>
        <a:lstStyle/>
        <a:p>
          <a:endParaRPr lang="en-US"/>
        </a:p>
      </dgm:t>
    </dgm:pt>
    <dgm:pt modelId="{F4123B2A-EA7C-49AD-9963-83CC4D294520}">
      <dgm:prSet phldrT="[Text]"/>
      <dgm:spPr/>
      <dgm:t>
        <a:bodyPr/>
        <a:lstStyle/>
        <a:p>
          <a:r>
            <a:rPr lang="en-US" dirty="0" smtClean="0"/>
            <a:t>Delay metrics by train and type</a:t>
          </a:r>
          <a:endParaRPr lang="en-US" dirty="0"/>
        </a:p>
      </dgm:t>
    </dgm:pt>
    <dgm:pt modelId="{7612E8DD-1D79-45F6-B41C-9A8735E61AE1}" type="parTrans" cxnId="{F58C4CAC-DC33-4942-B28F-D68017EDA7DE}">
      <dgm:prSet/>
      <dgm:spPr/>
      <dgm:t>
        <a:bodyPr/>
        <a:lstStyle/>
        <a:p>
          <a:endParaRPr lang="en-US"/>
        </a:p>
      </dgm:t>
    </dgm:pt>
    <dgm:pt modelId="{C0C36BC2-6101-4DE8-BBBD-98FAE0806A8C}" type="sibTrans" cxnId="{F58C4CAC-DC33-4942-B28F-D68017EDA7DE}">
      <dgm:prSet/>
      <dgm:spPr/>
      <dgm:t>
        <a:bodyPr/>
        <a:lstStyle/>
        <a:p>
          <a:endParaRPr lang="en-US"/>
        </a:p>
      </dgm:t>
    </dgm:pt>
    <dgm:pt modelId="{8C6C20D1-3ACB-4CDE-9BFA-60E86CD7A68C}">
      <dgm:prSet phldrT="[Text]"/>
      <dgm:spPr/>
      <dgm:t>
        <a:bodyPr/>
        <a:lstStyle/>
        <a:p>
          <a:r>
            <a:rPr lang="en-US" dirty="0" smtClean="0"/>
            <a:t>Run simulation for typical operating day</a:t>
          </a:r>
          <a:endParaRPr lang="en-US" dirty="0"/>
        </a:p>
      </dgm:t>
    </dgm:pt>
    <dgm:pt modelId="{65761BA8-0C7D-46B5-98FF-2353EF5A90CE}" type="parTrans" cxnId="{C8787E40-AB69-4396-97F7-BEA0A32AC335}">
      <dgm:prSet/>
      <dgm:spPr/>
      <dgm:t>
        <a:bodyPr/>
        <a:lstStyle/>
        <a:p>
          <a:endParaRPr lang="en-US"/>
        </a:p>
      </dgm:t>
    </dgm:pt>
    <dgm:pt modelId="{06749B96-F871-409F-AEA3-852E3EA7E6DC}" type="sibTrans" cxnId="{C8787E40-AB69-4396-97F7-BEA0A32AC335}">
      <dgm:prSet/>
      <dgm:spPr/>
      <dgm:t>
        <a:bodyPr/>
        <a:lstStyle/>
        <a:p>
          <a:endParaRPr lang="en-US"/>
        </a:p>
      </dgm:t>
    </dgm:pt>
    <dgm:pt modelId="{5868B8EB-B6E6-492E-9BAA-B839FD8EC09A}">
      <dgm:prSet phldrT="[Text]"/>
      <dgm:spPr/>
      <dgm:t>
        <a:bodyPr/>
        <a:lstStyle/>
        <a:p>
          <a:r>
            <a:rPr lang="en-US" dirty="0" smtClean="0"/>
            <a:t>Authorities chart</a:t>
          </a:r>
          <a:endParaRPr lang="en-US" dirty="0"/>
        </a:p>
      </dgm:t>
    </dgm:pt>
    <dgm:pt modelId="{32483496-408A-4CCF-847B-6F4D3AF3D0CA}" type="parTrans" cxnId="{C700DAFE-B908-403F-845D-AD0913529F28}">
      <dgm:prSet/>
      <dgm:spPr/>
      <dgm:t>
        <a:bodyPr/>
        <a:lstStyle/>
        <a:p>
          <a:endParaRPr lang="en-US"/>
        </a:p>
      </dgm:t>
    </dgm:pt>
    <dgm:pt modelId="{6D36B5B4-F99C-4FC5-8910-86A07302E77E}" type="sibTrans" cxnId="{C700DAFE-B908-403F-845D-AD0913529F28}">
      <dgm:prSet/>
      <dgm:spPr/>
      <dgm:t>
        <a:bodyPr/>
        <a:lstStyle/>
        <a:p>
          <a:endParaRPr lang="en-US"/>
        </a:p>
      </dgm:t>
    </dgm:pt>
    <dgm:pt modelId="{EF5BE6E3-B288-40C3-9A44-6756F1D64DC3}" type="pres">
      <dgm:prSet presAssocID="{FB112643-56D1-4879-AB81-54BEDAB7F8D9}" presName="linearFlow" presStyleCnt="0">
        <dgm:presLayoutVars>
          <dgm:dir/>
          <dgm:animLvl val="lvl"/>
          <dgm:resizeHandles val="exact"/>
        </dgm:presLayoutVars>
      </dgm:prSet>
      <dgm:spPr/>
    </dgm:pt>
    <dgm:pt modelId="{822391DA-143F-442D-98BC-3AEAF72BEE19}" type="pres">
      <dgm:prSet presAssocID="{0C01AC76-F0A4-4291-A738-838398994AB8}" presName="composite" presStyleCnt="0"/>
      <dgm:spPr/>
    </dgm:pt>
    <dgm:pt modelId="{2487E3F3-6C0C-4126-AD90-C47F206FDB44}" type="pres">
      <dgm:prSet presAssocID="{0C01AC76-F0A4-4291-A738-838398994AB8}" presName="parentText" presStyleLbl="alignNode1" presStyleIdx="0" presStyleCnt="3">
        <dgm:presLayoutVars>
          <dgm:chMax val="1"/>
          <dgm:bulletEnabled val="1"/>
        </dgm:presLayoutVars>
      </dgm:prSet>
      <dgm:spPr/>
      <dgm:t>
        <a:bodyPr/>
        <a:lstStyle/>
        <a:p>
          <a:endParaRPr lang="en-US"/>
        </a:p>
      </dgm:t>
    </dgm:pt>
    <dgm:pt modelId="{9CC19EA6-9713-4D16-B0E2-F119F0B1B207}" type="pres">
      <dgm:prSet presAssocID="{0C01AC76-F0A4-4291-A738-838398994AB8}" presName="descendantText" presStyleLbl="alignAcc1" presStyleIdx="0" presStyleCnt="3">
        <dgm:presLayoutVars>
          <dgm:bulletEnabled val="1"/>
        </dgm:presLayoutVars>
      </dgm:prSet>
      <dgm:spPr/>
      <dgm:t>
        <a:bodyPr/>
        <a:lstStyle/>
        <a:p>
          <a:endParaRPr lang="en-US"/>
        </a:p>
      </dgm:t>
    </dgm:pt>
    <dgm:pt modelId="{01820B97-3EEC-4A46-BAA4-C4E0E1FF0EB5}" type="pres">
      <dgm:prSet presAssocID="{63995D7A-B278-488D-91FA-3ED1A2F0BFB6}" presName="sp" presStyleCnt="0"/>
      <dgm:spPr/>
    </dgm:pt>
    <dgm:pt modelId="{B91633A7-A77D-4CB8-B448-8B4029CC2B9E}" type="pres">
      <dgm:prSet presAssocID="{F27F7957-909A-48F4-A15E-9925501EE32A}" presName="composite" presStyleCnt="0"/>
      <dgm:spPr/>
    </dgm:pt>
    <dgm:pt modelId="{7B625FEA-F6E9-4661-A961-F3F49D203418}" type="pres">
      <dgm:prSet presAssocID="{F27F7957-909A-48F4-A15E-9925501EE32A}" presName="parentText" presStyleLbl="alignNode1" presStyleIdx="1" presStyleCnt="3">
        <dgm:presLayoutVars>
          <dgm:chMax val="1"/>
          <dgm:bulletEnabled val="1"/>
        </dgm:presLayoutVars>
      </dgm:prSet>
      <dgm:spPr/>
      <dgm:t>
        <a:bodyPr/>
        <a:lstStyle/>
        <a:p>
          <a:endParaRPr lang="en-US"/>
        </a:p>
      </dgm:t>
    </dgm:pt>
    <dgm:pt modelId="{5E53DB0B-6EE2-4947-9396-EF7AE1F66092}" type="pres">
      <dgm:prSet presAssocID="{F27F7957-909A-48F4-A15E-9925501EE32A}" presName="descendantText" presStyleLbl="alignAcc1" presStyleIdx="1" presStyleCnt="3">
        <dgm:presLayoutVars>
          <dgm:bulletEnabled val="1"/>
        </dgm:presLayoutVars>
      </dgm:prSet>
      <dgm:spPr/>
      <dgm:t>
        <a:bodyPr/>
        <a:lstStyle/>
        <a:p>
          <a:endParaRPr lang="en-US"/>
        </a:p>
      </dgm:t>
    </dgm:pt>
    <dgm:pt modelId="{DBA03716-E50A-425A-8424-5CADD704771B}" type="pres">
      <dgm:prSet presAssocID="{9FECDF6E-D35F-47E2-B55F-1E73FE606E1F}" presName="sp" presStyleCnt="0"/>
      <dgm:spPr/>
    </dgm:pt>
    <dgm:pt modelId="{D0511C70-3161-4E95-BF4C-F71F236C4F5E}" type="pres">
      <dgm:prSet presAssocID="{357AC772-8D02-4F22-A8A7-4A724FBF8949}" presName="composite" presStyleCnt="0"/>
      <dgm:spPr/>
    </dgm:pt>
    <dgm:pt modelId="{2CC9EC67-9C49-4233-8C2D-0694D9B79F29}" type="pres">
      <dgm:prSet presAssocID="{357AC772-8D02-4F22-A8A7-4A724FBF8949}" presName="parentText" presStyleLbl="alignNode1" presStyleIdx="2" presStyleCnt="3">
        <dgm:presLayoutVars>
          <dgm:chMax val="1"/>
          <dgm:bulletEnabled val="1"/>
        </dgm:presLayoutVars>
      </dgm:prSet>
      <dgm:spPr/>
      <dgm:t>
        <a:bodyPr/>
        <a:lstStyle/>
        <a:p>
          <a:endParaRPr lang="en-US"/>
        </a:p>
      </dgm:t>
    </dgm:pt>
    <dgm:pt modelId="{A0003DDD-4468-4069-BC76-4502422D5E41}" type="pres">
      <dgm:prSet presAssocID="{357AC772-8D02-4F22-A8A7-4A724FBF8949}" presName="descendantText" presStyleLbl="alignAcc1" presStyleIdx="2" presStyleCnt="3">
        <dgm:presLayoutVars>
          <dgm:bulletEnabled val="1"/>
        </dgm:presLayoutVars>
      </dgm:prSet>
      <dgm:spPr/>
      <dgm:t>
        <a:bodyPr/>
        <a:lstStyle/>
        <a:p>
          <a:endParaRPr lang="en-US"/>
        </a:p>
      </dgm:t>
    </dgm:pt>
  </dgm:ptLst>
  <dgm:cxnLst>
    <dgm:cxn modelId="{3AEC3C9F-20B8-43D3-9722-08298C58E1A7}" srcId="{0C01AC76-F0A4-4291-A738-838398994AB8}" destId="{F35DBB1D-63EA-43C7-ABD9-901E5C7591E0}" srcOrd="0" destOrd="0" parTransId="{C0823FCF-596D-4B8F-961C-621A93729098}" sibTransId="{D8D86B56-86A8-42A9-AB67-53B2A9ECECFB}"/>
    <dgm:cxn modelId="{85FBE938-8936-43C9-99C7-7C2F53927BAA}" type="presOf" srcId="{78F6431C-F50C-4436-B9ED-7587AE07F175}" destId="{9CC19EA6-9713-4D16-B0E2-F119F0B1B207}" srcOrd="0" destOrd="2" presId="urn:microsoft.com/office/officeart/2005/8/layout/chevron2"/>
    <dgm:cxn modelId="{C52D064F-0884-4E53-AAD3-54C6390FD442}" type="presOf" srcId="{F27F7957-909A-48F4-A15E-9925501EE32A}" destId="{7B625FEA-F6E9-4661-A961-F3F49D203418}" srcOrd="0" destOrd="0" presId="urn:microsoft.com/office/officeart/2005/8/layout/chevron2"/>
    <dgm:cxn modelId="{237F878C-AD1E-42DA-9252-935120AA19E7}" type="presOf" srcId="{0251D4CF-FF39-4098-BFAE-02FE84C193A5}" destId="{A0003DDD-4468-4069-BC76-4502422D5E41}" srcOrd="0" destOrd="0" presId="urn:microsoft.com/office/officeart/2005/8/layout/chevron2"/>
    <dgm:cxn modelId="{1B9C4659-117C-43F0-AF17-14C8C7BC1760}" type="presOf" srcId="{357AC772-8D02-4F22-A8A7-4A724FBF8949}" destId="{2CC9EC67-9C49-4233-8C2D-0694D9B79F29}" srcOrd="0" destOrd="0" presId="urn:microsoft.com/office/officeart/2005/8/layout/chevron2"/>
    <dgm:cxn modelId="{52531A87-2040-4508-99A2-EF7B2588407E}" srcId="{0C01AC76-F0A4-4291-A738-838398994AB8}" destId="{78F6431C-F50C-4436-B9ED-7587AE07F175}" srcOrd="2" destOrd="0" parTransId="{B99274AC-FCA7-4AEA-8C20-A1424EC501A0}" sibTransId="{BA0A0F81-94AC-4726-8060-524AAD229D64}"/>
    <dgm:cxn modelId="{8688D2C5-DCBD-4CCF-9538-A02FC65B5B8B}" type="presOf" srcId="{8C6C20D1-3ACB-4CDE-9BFA-60E86CD7A68C}" destId="{5E53DB0B-6EE2-4947-9396-EF7AE1F66092}" srcOrd="0" destOrd="0" presId="urn:microsoft.com/office/officeart/2005/8/layout/chevron2"/>
    <dgm:cxn modelId="{8AABA47E-0520-4CBF-BBEF-AC0510D45694}" srcId="{FB112643-56D1-4879-AB81-54BEDAB7F8D9}" destId="{0C01AC76-F0A4-4291-A738-838398994AB8}" srcOrd="0" destOrd="0" parTransId="{48A23579-FE3A-4EB6-BCC8-8503DC896A90}" sibTransId="{63995D7A-B278-488D-91FA-3ED1A2F0BFB6}"/>
    <dgm:cxn modelId="{39DA5F8E-1605-47EB-A55E-909CE3A3FF31}" type="presOf" srcId="{F35DBB1D-63EA-43C7-ABD9-901E5C7591E0}" destId="{9CC19EA6-9713-4D16-B0E2-F119F0B1B207}" srcOrd="0" destOrd="0" presId="urn:microsoft.com/office/officeart/2005/8/layout/chevron2"/>
    <dgm:cxn modelId="{AF7D3F94-5CA9-4BAC-9B27-1C4FE6828C14}" srcId="{FB112643-56D1-4879-AB81-54BEDAB7F8D9}" destId="{F27F7957-909A-48F4-A15E-9925501EE32A}" srcOrd="1" destOrd="0" parTransId="{B454287A-F064-4CD6-87F0-B4CF6BB139F4}" sibTransId="{9FECDF6E-D35F-47E2-B55F-1E73FE606E1F}"/>
    <dgm:cxn modelId="{C8787E40-AB69-4396-97F7-BEA0A32AC335}" srcId="{F27F7957-909A-48F4-A15E-9925501EE32A}" destId="{8C6C20D1-3ACB-4CDE-9BFA-60E86CD7A68C}" srcOrd="0" destOrd="0" parTransId="{65761BA8-0C7D-46B5-98FF-2353EF5A90CE}" sibTransId="{06749B96-F871-409F-AEA3-852E3EA7E6DC}"/>
    <dgm:cxn modelId="{08741309-C332-45EF-B6C5-D029A751E8F0}" type="presOf" srcId="{5868B8EB-B6E6-492E-9BAA-B839FD8EC09A}" destId="{A0003DDD-4468-4069-BC76-4502422D5E41}" srcOrd="0" destOrd="1" presId="urn:microsoft.com/office/officeart/2005/8/layout/chevron2"/>
    <dgm:cxn modelId="{8A9395C8-E8E6-42B8-B0C9-CB06D9F9D98E}" type="presOf" srcId="{F4123B2A-EA7C-49AD-9963-83CC4D294520}" destId="{A0003DDD-4468-4069-BC76-4502422D5E41}" srcOrd="0" destOrd="2" presId="urn:microsoft.com/office/officeart/2005/8/layout/chevron2"/>
    <dgm:cxn modelId="{F5F3EC73-82ED-44C4-8FEC-E38A4538B1E9}" srcId="{357AC772-8D02-4F22-A8A7-4A724FBF8949}" destId="{0251D4CF-FF39-4098-BFAE-02FE84C193A5}" srcOrd="0" destOrd="0" parTransId="{4C85670F-D4D2-44A7-AE8E-F3BF592C60DC}" sibTransId="{6CCE0ED9-6345-4B5E-8C25-24872A42F35F}"/>
    <dgm:cxn modelId="{C700DAFE-B908-403F-845D-AD0913529F28}" srcId="{357AC772-8D02-4F22-A8A7-4A724FBF8949}" destId="{5868B8EB-B6E6-492E-9BAA-B839FD8EC09A}" srcOrd="1" destOrd="0" parTransId="{32483496-408A-4CCF-847B-6F4D3AF3D0CA}" sibTransId="{6D36B5B4-F99C-4FC5-8910-86A07302E77E}"/>
    <dgm:cxn modelId="{B53F5EFF-66E7-4AC8-9187-A8A4ED505A96}" type="presOf" srcId="{0C01AC76-F0A4-4291-A738-838398994AB8}" destId="{2487E3F3-6C0C-4126-AD90-C47F206FDB44}" srcOrd="0" destOrd="0" presId="urn:microsoft.com/office/officeart/2005/8/layout/chevron2"/>
    <dgm:cxn modelId="{5CD9FD95-1ECE-4BAB-990D-09897713BE99}" type="presOf" srcId="{210471C3-21A2-46A0-9D8E-458602FE185B}" destId="{9CC19EA6-9713-4D16-B0E2-F119F0B1B207}" srcOrd="0" destOrd="1" presId="urn:microsoft.com/office/officeart/2005/8/layout/chevron2"/>
    <dgm:cxn modelId="{3EE9857A-FADC-4260-AE56-181719BCD2A1}" srcId="{FB112643-56D1-4879-AB81-54BEDAB7F8D9}" destId="{357AC772-8D02-4F22-A8A7-4A724FBF8949}" srcOrd="2" destOrd="0" parTransId="{180310D7-A05C-4B4B-B9AC-61370445F891}" sibTransId="{A7416C79-3065-4D99-85C2-CB999514A8F0}"/>
    <dgm:cxn modelId="{C377B81B-685C-4A55-9551-D13F1DD02E8B}" srcId="{0C01AC76-F0A4-4291-A738-838398994AB8}" destId="{210471C3-21A2-46A0-9D8E-458602FE185B}" srcOrd="1" destOrd="0" parTransId="{B37BB381-FC27-43C0-ABDD-26FF168877E0}" sibTransId="{8B161D48-63F1-4D16-AD60-9F5C03A4C131}"/>
    <dgm:cxn modelId="{F58C4CAC-DC33-4942-B28F-D68017EDA7DE}" srcId="{357AC772-8D02-4F22-A8A7-4A724FBF8949}" destId="{F4123B2A-EA7C-49AD-9963-83CC4D294520}" srcOrd="2" destOrd="0" parTransId="{7612E8DD-1D79-45F6-B41C-9A8735E61AE1}" sibTransId="{C0C36BC2-6101-4DE8-BBBD-98FAE0806A8C}"/>
    <dgm:cxn modelId="{D19FC2D9-839C-4252-9809-16E4B6C20DEE}" type="presOf" srcId="{FB112643-56D1-4879-AB81-54BEDAB7F8D9}" destId="{EF5BE6E3-B288-40C3-9A44-6756F1D64DC3}" srcOrd="0" destOrd="0" presId="urn:microsoft.com/office/officeart/2005/8/layout/chevron2"/>
    <dgm:cxn modelId="{C2166FAD-854C-4D8E-8A25-61D989C05F58}" type="presParOf" srcId="{EF5BE6E3-B288-40C3-9A44-6756F1D64DC3}" destId="{822391DA-143F-442D-98BC-3AEAF72BEE19}" srcOrd="0" destOrd="0" presId="urn:microsoft.com/office/officeart/2005/8/layout/chevron2"/>
    <dgm:cxn modelId="{DB4F35B9-D109-4E23-9307-57C2ECFF4B90}" type="presParOf" srcId="{822391DA-143F-442D-98BC-3AEAF72BEE19}" destId="{2487E3F3-6C0C-4126-AD90-C47F206FDB44}" srcOrd="0" destOrd="0" presId="urn:microsoft.com/office/officeart/2005/8/layout/chevron2"/>
    <dgm:cxn modelId="{E1862543-83D7-49E0-860D-B74B37084408}" type="presParOf" srcId="{822391DA-143F-442D-98BC-3AEAF72BEE19}" destId="{9CC19EA6-9713-4D16-B0E2-F119F0B1B207}" srcOrd="1" destOrd="0" presId="urn:microsoft.com/office/officeart/2005/8/layout/chevron2"/>
    <dgm:cxn modelId="{15B69353-AA6A-4304-A95F-F057F38A95C6}" type="presParOf" srcId="{EF5BE6E3-B288-40C3-9A44-6756F1D64DC3}" destId="{01820B97-3EEC-4A46-BAA4-C4E0E1FF0EB5}" srcOrd="1" destOrd="0" presId="urn:microsoft.com/office/officeart/2005/8/layout/chevron2"/>
    <dgm:cxn modelId="{2EAF09E5-9D4F-4949-AEDF-927CFF6ED42A}" type="presParOf" srcId="{EF5BE6E3-B288-40C3-9A44-6756F1D64DC3}" destId="{B91633A7-A77D-4CB8-B448-8B4029CC2B9E}" srcOrd="2" destOrd="0" presId="urn:microsoft.com/office/officeart/2005/8/layout/chevron2"/>
    <dgm:cxn modelId="{3CE4ED44-5FFC-45DD-9209-14998BC8A017}" type="presParOf" srcId="{B91633A7-A77D-4CB8-B448-8B4029CC2B9E}" destId="{7B625FEA-F6E9-4661-A961-F3F49D203418}" srcOrd="0" destOrd="0" presId="urn:microsoft.com/office/officeart/2005/8/layout/chevron2"/>
    <dgm:cxn modelId="{CEF282E9-A83F-4792-B6BE-740CFD9069B2}" type="presParOf" srcId="{B91633A7-A77D-4CB8-B448-8B4029CC2B9E}" destId="{5E53DB0B-6EE2-4947-9396-EF7AE1F66092}" srcOrd="1" destOrd="0" presId="urn:microsoft.com/office/officeart/2005/8/layout/chevron2"/>
    <dgm:cxn modelId="{DB033E2A-6441-4B8F-9556-FCEC0517C261}" type="presParOf" srcId="{EF5BE6E3-B288-40C3-9A44-6756F1D64DC3}" destId="{DBA03716-E50A-425A-8424-5CADD704771B}" srcOrd="3" destOrd="0" presId="urn:microsoft.com/office/officeart/2005/8/layout/chevron2"/>
    <dgm:cxn modelId="{33F59078-F7D2-4D21-918F-13A69E646995}" type="presParOf" srcId="{EF5BE6E3-B288-40C3-9A44-6756F1D64DC3}" destId="{D0511C70-3161-4E95-BF4C-F71F236C4F5E}" srcOrd="4" destOrd="0" presId="urn:microsoft.com/office/officeart/2005/8/layout/chevron2"/>
    <dgm:cxn modelId="{1725FD73-33C9-48EB-858B-1656D8C6821D}" type="presParOf" srcId="{D0511C70-3161-4E95-BF4C-F71F236C4F5E}" destId="{2CC9EC67-9C49-4233-8C2D-0694D9B79F29}" srcOrd="0" destOrd="0" presId="urn:microsoft.com/office/officeart/2005/8/layout/chevron2"/>
    <dgm:cxn modelId="{755856C8-7DFD-463C-A06E-DFF7E65C7EB8}" type="presParOf" srcId="{D0511C70-3161-4E95-BF4C-F71F236C4F5E}" destId="{A0003DDD-4468-4069-BC76-4502422D5E41}"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B112643-56D1-4879-AB81-54BEDAB7F8D9}" type="doc">
      <dgm:prSet loTypeId="urn:microsoft.com/office/officeart/2005/8/layout/chevron2" loCatId="process" qsTypeId="urn:microsoft.com/office/officeart/2005/8/quickstyle/3d2" qsCatId="3D" csTypeId="urn:microsoft.com/office/officeart/2005/8/colors/accent1_1" csCatId="accent1" phldr="1"/>
      <dgm:spPr/>
    </dgm:pt>
    <dgm:pt modelId="{0C01AC76-F0A4-4291-A738-838398994AB8}">
      <dgm:prSet phldrT="[Text]" custT="1"/>
      <dgm:spPr/>
      <dgm:t>
        <a:bodyPr/>
        <a:lstStyle/>
        <a:p>
          <a:r>
            <a:rPr lang="en-US" sz="2000" dirty="0" smtClean="0"/>
            <a:t>Add features</a:t>
          </a:r>
          <a:endParaRPr lang="en-US" sz="2000" dirty="0"/>
        </a:p>
      </dgm:t>
    </dgm:pt>
    <dgm:pt modelId="{48A23579-FE3A-4EB6-BCC8-8503DC896A90}" type="parTrans" cxnId="{8AABA47E-0520-4CBF-BBEF-AC0510D45694}">
      <dgm:prSet/>
      <dgm:spPr/>
      <dgm:t>
        <a:bodyPr/>
        <a:lstStyle/>
        <a:p>
          <a:endParaRPr lang="en-US"/>
        </a:p>
      </dgm:t>
    </dgm:pt>
    <dgm:pt modelId="{63995D7A-B278-488D-91FA-3ED1A2F0BFB6}" type="sibTrans" cxnId="{8AABA47E-0520-4CBF-BBEF-AC0510D45694}">
      <dgm:prSet/>
      <dgm:spPr/>
      <dgm:t>
        <a:bodyPr/>
        <a:lstStyle/>
        <a:p>
          <a:endParaRPr lang="en-US"/>
        </a:p>
      </dgm:t>
    </dgm:pt>
    <dgm:pt modelId="{F35DBB1D-63EA-43C7-ABD9-901E5C7591E0}">
      <dgm:prSet phldrT="[Text]"/>
      <dgm:spPr/>
      <dgm:t>
        <a:bodyPr/>
        <a:lstStyle/>
        <a:p>
          <a:r>
            <a:rPr lang="en-US" dirty="0" smtClean="0"/>
            <a:t>Minimally required</a:t>
          </a:r>
          <a:endParaRPr lang="en-US" dirty="0"/>
        </a:p>
      </dgm:t>
    </dgm:pt>
    <dgm:pt modelId="{C0823FCF-596D-4B8F-961C-621A93729098}" type="parTrans" cxnId="{3AEC3C9F-20B8-43D3-9722-08298C58E1A7}">
      <dgm:prSet/>
      <dgm:spPr/>
      <dgm:t>
        <a:bodyPr/>
        <a:lstStyle/>
        <a:p>
          <a:endParaRPr lang="en-US"/>
        </a:p>
      </dgm:t>
    </dgm:pt>
    <dgm:pt modelId="{D8D86B56-86A8-42A9-AB67-53B2A9ECECFB}" type="sibTrans" cxnId="{3AEC3C9F-20B8-43D3-9722-08298C58E1A7}">
      <dgm:prSet/>
      <dgm:spPr/>
      <dgm:t>
        <a:bodyPr/>
        <a:lstStyle/>
        <a:p>
          <a:endParaRPr lang="en-US"/>
        </a:p>
      </dgm:t>
    </dgm:pt>
    <dgm:pt modelId="{F27F7957-909A-48F4-A15E-9925501EE32A}">
      <dgm:prSet phldrT="[Text]" custT="1"/>
      <dgm:spPr/>
      <dgm:t>
        <a:bodyPr/>
        <a:lstStyle/>
        <a:p>
          <a:r>
            <a:rPr lang="en-US" sz="2000" dirty="0" smtClean="0"/>
            <a:t>Estimate costs</a:t>
          </a:r>
          <a:endParaRPr lang="en-US" sz="2000" dirty="0"/>
        </a:p>
      </dgm:t>
    </dgm:pt>
    <dgm:pt modelId="{B454287A-F064-4CD6-87F0-B4CF6BB139F4}" type="parTrans" cxnId="{AF7D3F94-5CA9-4BAC-9B27-1C4FE6828C14}">
      <dgm:prSet/>
      <dgm:spPr/>
      <dgm:t>
        <a:bodyPr/>
        <a:lstStyle/>
        <a:p>
          <a:endParaRPr lang="en-US"/>
        </a:p>
      </dgm:t>
    </dgm:pt>
    <dgm:pt modelId="{9FECDF6E-D35F-47E2-B55F-1E73FE606E1F}" type="sibTrans" cxnId="{AF7D3F94-5CA9-4BAC-9B27-1C4FE6828C14}">
      <dgm:prSet/>
      <dgm:spPr/>
      <dgm:t>
        <a:bodyPr/>
        <a:lstStyle/>
        <a:p>
          <a:endParaRPr lang="en-US"/>
        </a:p>
      </dgm:t>
    </dgm:pt>
    <dgm:pt modelId="{210471C3-21A2-46A0-9D8E-458602FE185B}">
      <dgm:prSet phldrT="[Text]"/>
      <dgm:spPr/>
      <dgm:t>
        <a:bodyPr/>
        <a:lstStyle/>
        <a:p>
          <a:r>
            <a:rPr lang="en-US" dirty="0" smtClean="0"/>
            <a:t>E.g., automatic switches</a:t>
          </a:r>
          <a:endParaRPr lang="en-US" dirty="0"/>
        </a:p>
      </dgm:t>
    </dgm:pt>
    <dgm:pt modelId="{B37BB381-FC27-43C0-ABDD-26FF168877E0}" type="parTrans" cxnId="{C377B81B-685C-4A55-9551-D13F1DD02E8B}">
      <dgm:prSet/>
      <dgm:spPr/>
      <dgm:t>
        <a:bodyPr/>
        <a:lstStyle/>
        <a:p>
          <a:endParaRPr lang="en-US"/>
        </a:p>
      </dgm:t>
    </dgm:pt>
    <dgm:pt modelId="{8B161D48-63F1-4D16-AD60-9F5C03A4C131}" type="sibTrans" cxnId="{C377B81B-685C-4A55-9551-D13F1DD02E8B}">
      <dgm:prSet/>
      <dgm:spPr/>
      <dgm:t>
        <a:bodyPr/>
        <a:lstStyle/>
        <a:p>
          <a:endParaRPr lang="en-US"/>
        </a:p>
      </dgm:t>
    </dgm:pt>
    <dgm:pt modelId="{78F6431C-F50C-4436-B9ED-7587AE07F175}">
      <dgm:prSet phldrT="[Text]"/>
      <dgm:spPr/>
      <dgm:t>
        <a:bodyPr/>
        <a:lstStyle/>
        <a:p>
          <a:r>
            <a:rPr lang="en-US" dirty="0" smtClean="0"/>
            <a:t>E.g., upgrade sidings to allow overtakes</a:t>
          </a:r>
          <a:endParaRPr lang="en-US" dirty="0"/>
        </a:p>
      </dgm:t>
    </dgm:pt>
    <dgm:pt modelId="{B99274AC-FCA7-4AEA-8C20-A1424EC501A0}" type="parTrans" cxnId="{52531A87-2040-4508-99A2-EF7B2588407E}">
      <dgm:prSet/>
      <dgm:spPr/>
      <dgm:t>
        <a:bodyPr/>
        <a:lstStyle/>
        <a:p>
          <a:endParaRPr lang="en-US"/>
        </a:p>
      </dgm:t>
    </dgm:pt>
    <dgm:pt modelId="{BA0A0F81-94AC-4726-8060-524AAD229D64}" type="sibTrans" cxnId="{52531A87-2040-4508-99A2-EF7B2588407E}">
      <dgm:prSet/>
      <dgm:spPr/>
      <dgm:t>
        <a:bodyPr/>
        <a:lstStyle/>
        <a:p>
          <a:endParaRPr lang="en-US"/>
        </a:p>
      </dgm:t>
    </dgm:pt>
    <dgm:pt modelId="{8C6C20D1-3ACB-4CDE-9BFA-60E86CD7A68C}">
      <dgm:prSet phldrT="[Text]"/>
      <dgm:spPr/>
      <dgm:t>
        <a:bodyPr/>
        <a:lstStyle/>
        <a:p>
          <a:r>
            <a:rPr lang="en-US" dirty="0" smtClean="0"/>
            <a:t>Estimate costs of “Do Minimum” improvements</a:t>
          </a:r>
          <a:endParaRPr lang="en-US" dirty="0"/>
        </a:p>
      </dgm:t>
    </dgm:pt>
    <dgm:pt modelId="{65761BA8-0C7D-46B5-98FF-2353EF5A90CE}" type="parTrans" cxnId="{C8787E40-AB69-4396-97F7-BEA0A32AC335}">
      <dgm:prSet/>
      <dgm:spPr/>
      <dgm:t>
        <a:bodyPr/>
        <a:lstStyle/>
        <a:p>
          <a:endParaRPr lang="en-US"/>
        </a:p>
      </dgm:t>
    </dgm:pt>
    <dgm:pt modelId="{06749B96-F871-409F-AEA3-852E3EA7E6DC}" type="sibTrans" cxnId="{C8787E40-AB69-4396-97F7-BEA0A32AC335}">
      <dgm:prSet/>
      <dgm:spPr/>
      <dgm:t>
        <a:bodyPr/>
        <a:lstStyle/>
        <a:p>
          <a:endParaRPr lang="en-US"/>
        </a:p>
      </dgm:t>
    </dgm:pt>
    <dgm:pt modelId="{EF5BE6E3-B288-40C3-9A44-6756F1D64DC3}" type="pres">
      <dgm:prSet presAssocID="{FB112643-56D1-4879-AB81-54BEDAB7F8D9}" presName="linearFlow" presStyleCnt="0">
        <dgm:presLayoutVars>
          <dgm:dir/>
          <dgm:animLvl val="lvl"/>
          <dgm:resizeHandles val="exact"/>
        </dgm:presLayoutVars>
      </dgm:prSet>
      <dgm:spPr/>
    </dgm:pt>
    <dgm:pt modelId="{822391DA-143F-442D-98BC-3AEAF72BEE19}" type="pres">
      <dgm:prSet presAssocID="{0C01AC76-F0A4-4291-A738-838398994AB8}" presName="composite" presStyleCnt="0"/>
      <dgm:spPr/>
    </dgm:pt>
    <dgm:pt modelId="{2487E3F3-6C0C-4126-AD90-C47F206FDB44}" type="pres">
      <dgm:prSet presAssocID="{0C01AC76-F0A4-4291-A738-838398994AB8}" presName="parentText" presStyleLbl="alignNode1" presStyleIdx="0" presStyleCnt="2">
        <dgm:presLayoutVars>
          <dgm:chMax val="1"/>
          <dgm:bulletEnabled val="1"/>
        </dgm:presLayoutVars>
      </dgm:prSet>
      <dgm:spPr/>
      <dgm:t>
        <a:bodyPr/>
        <a:lstStyle/>
        <a:p>
          <a:endParaRPr lang="en-US"/>
        </a:p>
      </dgm:t>
    </dgm:pt>
    <dgm:pt modelId="{9CC19EA6-9713-4D16-B0E2-F119F0B1B207}" type="pres">
      <dgm:prSet presAssocID="{0C01AC76-F0A4-4291-A738-838398994AB8}" presName="descendantText" presStyleLbl="alignAcc1" presStyleIdx="0" presStyleCnt="2" custLinFactNeighborX="2075" custLinFactNeighborY="-3994">
        <dgm:presLayoutVars>
          <dgm:bulletEnabled val="1"/>
        </dgm:presLayoutVars>
      </dgm:prSet>
      <dgm:spPr/>
      <dgm:t>
        <a:bodyPr/>
        <a:lstStyle/>
        <a:p>
          <a:endParaRPr lang="en-US"/>
        </a:p>
      </dgm:t>
    </dgm:pt>
    <dgm:pt modelId="{01820B97-3EEC-4A46-BAA4-C4E0E1FF0EB5}" type="pres">
      <dgm:prSet presAssocID="{63995D7A-B278-488D-91FA-3ED1A2F0BFB6}" presName="sp" presStyleCnt="0"/>
      <dgm:spPr/>
    </dgm:pt>
    <dgm:pt modelId="{B91633A7-A77D-4CB8-B448-8B4029CC2B9E}" type="pres">
      <dgm:prSet presAssocID="{F27F7957-909A-48F4-A15E-9925501EE32A}" presName="composite" presStyleCnt="0"/>
      <dgm:spPr/>
    </dgm:pt>
    <dgm:pt modelId="{7B625FEA-F6E9-4661-A961-F3F49D203418}" type="pres">
      <dgm:prSet presAssocID="{F27F7957-909A-48F4-A15E-9925501EE32A}" presName="parentText" presStyleLbl="alignNode1" presStyleIdx="1" presStyleCnt="2">
        <dgm:presLayoutVars>
          <dgm:chMax val="1"/>
          <dgm:bulletEnabled val="1"/>
        </dgm:presLayoutVars>
      </dgm:prSet>
      <dgm:spPr/>
      <dgm:t>
        <a:bodyPr/>
        <a:lstStyle/>
        <a:p>
          <a:endParaRPr lang="en-US"/>
        </a:p>
      </dgm:t>
    </dgm:pt>
    <dgm:pt modelId="{5E53DB0B-6EE2-4947-9396-EF7AE1F66092}" type="pres">
      <dgm:prSet presAssocID="{F27F7957-909A-48F4-A15E-9925501EE32A}" presName="descendantText" presStyleLbl="alignAcc1" presStyleIdx="1" presStyleCnt="2">
        <dgm:presLayoutVars>
          <dgm:bulletEnabled val="1"/>
        </dgm:presLayoutVars>
      </dgm:prSet>
      <dgm:spPr/>
      <dgm:t>
        <a:bodyPr/>
        <a:lstStyle/>
        <a:p>
          <a:endParaRPr lang="en-US"/>
        </a:p>
      </dgm:t>
    </dgm:pt>
  </dgm:ptLst>
  <dgm:cxnLst>
    <dgm:cxn modelId="{3AEC3C9F-20B8-43D3-9722-08298C58E1A7}" srcId="{0C01AC76-F0A4-4291-A738-838398994AB8}" destId="{F35DBB1D-63EA-43C7-ABD9-901E5C7591E0}" srcOrd="0" destOrd="0" parTransId="{C0823FCF-596D-4B8F-961C-621A93729098}" sibTransId="{D8D86B56-86A8-42A9-AB67-53B2A9ECECFB}"/>
    <dgm:cxn modelId="{5DFB5631-3008-49B4-B8FD-8B65C3743F6B}" type="presOf" srcId="{F35DBB1D-63EA-43C7-ABD9-901E5C7591E0}" destId="{9CC19EA6-9713-4D16-B0E2-F119F0B1B207}" srcOrd="0" destOrd="0" presId="urn:microsoft.com/office/officeart/2005/8/layout/chevron2"/>
    <dgm:cxn modelId="{9E412B42-D68D-45EB-AABE-DADBF1F59659}" type="presOf" srcId="{FB112643-56D1-4879-AB81-54BEDAB7F8D9}" destId="{EF5BE6E3-B288-40C3-9A44-6756F1D64DC3}" srcOrd="0" destOrd="0" presId="urn:microsoft.com/office/officeart/2005/8/layout/chevron2"/>
    <dgm:cxn modelId="{C5FAFA5F-3C95-48A6-8C6D-86FC5FBA7A65}" type="presOf" srcId="{F27F7957-909A-48F4-A15E-9925501EE32A}" destId="{7B625FEA-F6E9-4661-A961-F3F49D203418}" srcOrd="0" destOrd="0" presId="urn:microsoft.com/office/officeart/2005/8/layout/chevron2"/>
    <dgm:cxn modelId="{451CEB96-AAC8-48C2-A927-B1C439850A65}" type="presOf" srcId="{78F6431C-F50C-4436-B9ED-7587AE07F175}" destId="{9CC19EA6-9713-4D16-B0E2-F119F0B1B207}" srcOrd="0" destOrd="2" presId="urn:microsoft.com/office/officeart/2005/8/layout/chevron2"/>
    <dgm:cxn modelId="{52531A87-2040-4508-99A2-EF7B2588407E}" srcId="{0C01AC76-F0A4-4291-A738-838398994AB8}" destId="{78F6431C-F50C-4436-B9ED-7587AE07F175}" srcOrd="2" destOrd="0" parTransId="{B99274AC-FCA7-4AEA-8C20-A1424EC501A0}" sibTransId="{BA0A0F81-94AC-4726-8060-524AAD229D64}"/>
    <dgm:cxn modelId="{8AABA47E-0520-4CBF-BBEF-AC0510D45694}" srcId="{FB112643-56D1-4879-AB81-54BEDAB7F8D9}" destId="{0C01AC76-F0A4-4291-A738-838398994AB8}" srcOrd="0" destOrd="0" parTransId="{48A23579-FE3A-4EB6-BCC8-8503DC896A90}" sibTransId="{63995D7A-B278-488D-91FA-3ED1A2F0BFB6}"/>
    <dgm:cxn modelId="{AF7D3F94-5CA9-4BAC-9B27-1C4FE6828C14}" srcId="{FB112643-56D1-4879-AB81-54BEDAB7F8D9}" destId="{F27F7957-909A-48F4-A15E-9925501EE32A}" srcOrd="1" destOrd="0" parTransId="{B454287A-F064-4CD6-87F0-B4CF6BB139F4}" sibTransId="{9FECDF6E-D35F-47E2-B55F-1E73FE606E1F}"/>
    <dgm:cxn modelId="{C8787E40-AB69-4396-97F7-BEA0A32AC335}" srcId="{F27F7957-909A-48F4-A15E-9925501EE32A}" destId="{8C6C20D1-3ACB-4CDE-9BFA-60E86CD7A68C}" srcOrd="0" destOrd="0" parTransId="{65761BA8-0C7D-46B5-98FF-2353EF5A90CE}" sibTransId="{06749B96-F871-409F-AEA3-852E3EA7E6DC}"/>
    <dgm:cxn modelId="{4BC3C5C9-9AFB-4D16-9960-D9851C158524}" type="presOf" srcId="{8C6C20D1-3ACB-4CDE-9BFA-60E86CD7A68C}" destId="{5E53DB0B-6EE2-4947-9396-EF7AE1F66092}" srcOrd="0" destOrd="0" presId="urn:microsoft.com/office/officeart/2005/8/layout/chevron2"/>
    <dgm:cxn modelId="{C377B81B-685C-4A55-9551-D13F1DD02E8B}" srcId="{0C01AC76-F0A4-4291-A738-838398994AB8}" destId="{210471C3-21A2-46A0-9D8E-458602FE185B}" srcOrd="1" destOrd="0" parTransId="{B37BB381-FC27-43C0-ABDD-26FF168877E0}" sibTransId="{8B161D48-63F1-4D16-AD60-9F5C03A4C131}"/>
    <dgm:cxn modelId="{0EC25C20-EE22-4150-892D-89323A32713C}" type="presOf" srcId="{210471C3-21A2-46A0-9D8E-458602FE185B}" destId="{9CC19EA6-9713-4D16-B0E2-F119F0B1B207}" srcOrd="0" destOrd="1" presId="urn:microsoft.com/office/officeart/2005/8/layout/chevron2"/>
    <dgm:cxn modelId="{41D935B9-195B-4361-8282-BDB2F7A6B549}" type="presOf" srcId="{0C01AC76-F0A4-4291-A738-838398994AB8}" destId="{2487E3F3-6C0C-4126-AD90-C47F206FDB44}" srcOrd="0" destOrd="0" presId="urn:microsoft.com/office/officeart/2005/8/layout/chevron2"/>
    <dgm:cxn modelId="{ABF0CC73-B9E3-47A5-9A5A-096256F00C3B}" type="presParOf" srcId="{EF5BE6E3-B288-40C3-9A44-6756F1D64DC3}" destId="{822391DA-143F-442D-98BC-3AEAF72BEE19}" srcOrd="0" destOrd="0" presId="urn:microsoft.com/office/officeart/2005/8/layout/chevron2"/>
    <dgm:cxn modelId="{DD78A433-C9B5-4659-9FD0-2A9B5A6B88D0}" type="presParOf" srcId="{822391DA-143F-442D-98BC-3AEAF72BEE19}" destId="{2487E3F3-6C0C-4126-AD90-C47F206FDB44}" srcOrd="0" destOrd="0" presId="urn:microsoft.com/office/officeart/2005/8/layout/chevron2"/>
    <dgm:cxn modelId="{309854FB-21BD-499B-BF66-4E91B258BA92}" type="presParOf" srcId="{822391DA-143F-442D-98BC-3AEAF72BEE19}" destId="{9CC19EA6-9713-4D16-B0E2-F119F0B1B207}" srcOrd="1" destOrd="0" presId="urn:microsoft.com/office/officeart/2005/8/layout/chevron2"/>
    <dgm:cxn modelId="{59ACF69C-C463-4328-82A1-3116655063F6}" type="presParOf" srcId="{EF5BE6E3-B288-40C3-9A44-6756F1D64DC3}" destId="{01820B97-3EEC-4A46-BAA4-C4E0E1FF0EB5}" srcOrd="1" destOrd="0" presId="urn:microsoft.com/office/officeart/2005/8/layout/chevron2"/>
    <dgm:cxn modelId="{448ACFFC-564F-47E5-9147-CB30A271E7B8}" type="presParOf" srcId="{EF5BE6E3-B288-40C3-9A44-6756F1D64DC3}" destId="{B91633A7-A77D-4CB8-B448-8B4029CC2B9E}" srcOrd="2" destOrd="0" presId="urn:microsoft.com/office/officeart/2005/8/layout/chevron2"/>
    <dgm:cxn modelId="{C1D62E39-97D4-4062-9399-6040BEA85B88}" type="presParOf" srcId="{B91633A7-A77D-4CB8-B448-8B4029CC2B9E}" destId="{7B625FEA-F6E9-4661-A961-F3F49D203418}" srcOrd="0" destOrd="0" presId="urn:microsoft.com/office/officeart/2005/8/layout/chevron2"/>
    <dgm:cxn modelId="{A564B98A-BA38-467D-8C6B-97D7E7625837}" type="presParOf" srcId="{B91633A7-A77D-4CB8-B448-8B4029CC2B9E}" destId="{5E53DB0B-6EE2-4947-9396-EF7AE1F66092}"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B112643-56D1-4879-AB81-54BEDAB7F8D9}" type="doc">
      <dgm:prSet loTypeId="urn:microsoft.com/office/officeart/2005/8/layout/chevron2" loCatId="process" qsTypeId="urn:microsoft.com/office/officeart/2005/8/quickstyle/3d2" qsCatId="3D" csTypeId="urn:microsoft.com/office/officeart/2005/8/colors/accent1_1" csCatId="accent1" phldr="1"/>
      <dgm:spPr/>
    </dgm:pt>
    <dgm:pt modelId="{0C01AC76-F0A4-4291-A738-838398994AB8}">
      <dgm:prSet phldrT="[Text]" custT="1"/>
      <dgm:spPr/>
      <dgm:t>
        <a:bodyPr/>
        <a:lstStyle/>
        <a:p>
          <a:r>
            <a:rPr lang="en-US" sz="1600" dirty="0" smtClean="0"/>
            <a:t>Develop Data</a:t>
          </a:r>
          <a:endParaRPr lang="en-US" sz="1600" dirty="0"/>
        </a:p>
      </dgm:t>
    </dgm:pt>
    <dgm:pt modelId="{48A23579-FE3A-4EB6-BCC8-8503DC896A90}" type="parTrans" cxnId="{8AABA47E-0520-4CBF-BBEF-AC0510D45694}">
      <dgm:prSet/>
      <dgm:spPr/>
      <dgm:t>
        <a:bodyPr/>
        <a:lstStyle/>
        <a:p>
          <a:endParaRPr lang="en-US"/>
        </a:p>
      </dgm:t>
    </dgm:pt>
    <dgm:pt modelId="{63995D7A-B278-488D-91FA-3ED1A2F0BFB6}" type="sibTrans" cxnId="{8AABA47E-0520-4CBF-BBEF-AC0510D45694}">
      <dgm:prSet/>
      <dgm:spPr/>
      <dgm:t>
        <a:bodyPr/>
        <a:lstStyle/>
        <a:p>
          <a:endParaRPr lang="en-US"/>
        </a:p>
      </dgm:t>
    </dgm:pt>
    <dgm:pt modelId="{F35DBB1D-63EA-43C7-ABD9-901E5C7591E0}">
      <dgm:prSet phldrT="[Text]"/>
      <dgm:spPr/>
      <dgm:t>
        <a:bodyPr/>
        <a:lstStyle/>
        <a:p>
          <a:r>
            <a:rPr lang="en-US" dirty="0" smtClean="0"/>
            <a:t>Schedules for new passenger service</a:t>
          </a:r>
          <a:endParaRPr lang="en-US" dirty="0"/>
        </a:p>
      </dgm:t>
    </dgm:pt>
    <dgm:pt modelId="{C0823FCF-596D-4B8F-961C-621A93729098}" type="parTrans" cxnId="{3AEC3C9F-20B8-43D3-9722-08298C58E1A7}">
      <dgm:prSet/>
      <dgm:spPr/>
      <dgm:t>
        <a:bodyPr/>
        <a:lstStyle/>
        <a:p>
          <a:endParaRPr lang="en-US"/>
        </a:p>
      </dgm:t>
    </dgm:pt>
    <dgm:pt modelId="{D8D86B56-86A8-42A9-AB67-53B2A9ECECFB}" type="sibTrans" cxnId="{3AEC3C9F-20B8-43D3-9722-08298C58E1A7}">
      <dgm:prSet/>
      <dgm:spPr/>
      <dgm:t>
        <a:bodyPr/>
        <a:lstStyle/>
        <a:p>
          <a:endParaRPr lang="en-US"/>
        </a:p>
      </dgm:t>
    </dgm:pt>
    <dgm:pt modelId="{F27F7957-909A-48F4-A15E-9925501EE32A}">
      <dgm:prSet phldrT="[Text]" custT="1"/>
      <dgm:spPr/>
      <dgm:t>
        <a:bodyPr/>
        <a:lstStyle/>
        <a:p>
          <a:r>
            <a:rPr lang="en-US" sz="1600" dirty="0" smtClean="0"/>
            <a:t>Identify &amp; Mitigate Conflicts</a:t>
          </a:r>
          <a:endParaRPr lang="en-US" sz="1600" dirty="0"/>
        </a:p>
      </dgm:t>
    </dgm:pt>
    <dgm:pt modelId="{B454287A-F064-4CD6-87F0-B4CF6BB139F4}" type="parTrans" cxnId="{AF7D3F94-5CA9-4BAC-9B27-1C4FE6828C14}">
      <dgm:prSet/>
      <dgm:spPr/>
      <dgm:t>
        <a:bodyPr/>
        <a:lstStyle/>
        <a:p>
          <a:endParaRPr lang="en-US"/>
        </a:p>
      </dgm:t>
    </dgm:pt>
    <dgm:pt modelId="{9FECDF6E-D35F-47E2-B55F-1E73FE606E1F}" type="sibTrans" cxnId="{AF7D3F94-5CA9-4BAC-9B27-1C4FE6828C14}">
      <dgm:prSet/>
      <dgm:spPr/>
      <dgm:t>
        <a:bodyPr/>
        <a:lstStyle/>
        <a:p>
          <a:endParaRPr lang="en-US"/>
        </a:p>
      </dgm:t>
    </dgm:pt>
    <dgm:pt modelId="{210471C3-21A2-46A0-9D8E-458602FE185B}">
      <dgm:prSet phldrT="[Text]"/>
      <dgm:spPr/>
      <dgm:t>
        <a:bodyPr/>
        <a:lstStyle/>
        <a:p>
          <a:r>
            <a:rPr lang="en-US" dirty="0" smtClean="0"/>
            <a:t>Modify freight schedules for shared use</a:t>
          </a:r>
          <a:endParaRPr lang="en-US" dirty="0"/>
        </a:p>
      </dgm:t>
    </dgm:pt>
    <dgm:pt modelId="{B37BB381-FC27-43C0-ABDD-26FF168877E0}" type="parTrans" cxnId="{C377B81B-685C-4A55-9551-D13F1DD02E8B}">
      <dgm:prSet/>
      <dgm:spPr/>
      <dgm:t>
        <a:bodyPr/>
        <a:lstStyle/>
        <a:p>
          <a:endParaRPr lang="en-US"/>
        </a:p>
      </dgm:t>
    </dgm:pt>
    <dgm:pt modelId="{8B161D48-63F1-4D16-AD60-9F5C03A4C131}" type="sibTrans" cxnId="{C377B81B-685C-4A55-9551-D13F1DD02E8B}">
      <dgm:prSet/>
      <dgm:spPr/>
      <dgm:t>
        <a:bodyPr/>
        <a:lstStyle/>
        <a:p>
          <a:endParaRPr lang="en-US"/>
        </a:p>
      </dgm:t>
    </dgm:pt>
    <dgm:pt modelId="{357AC772-8D02-4F22-A8A7-4A724FBF8949}">
      <dgm:prSet phldrT="[Text]" custT="1"/>
      <dgm:spPr/>
      <dgm:t>
        <a:bodyPr/>
        <a:lstStyle/>
        <a:p>
          <a:r>
            <a:rPr lang="en-US" sz="1600" dirty="0" smtClean="0"/>
            <a:t>Test Adequacy</a:t>
          </a:r>
          <a:endParaRPr lang="en-US" sz="1600" dirty="0"/>
        </a:p>
      </dgm:t>
    </dgm:pt>
    <dgm:pt modelId="{180310D7-A05C-4B4B-B9AC-61370445F891}" type="parTrans" cxnId="{3EE9857A-FADC-4260-AE56-181719BCD2A1}">
      <dgm:prSet/>
      <dgm:spPr/>
      <dgm:t>
        <a:bodyPr/>
        <a:lstStyle/>
        <a:p>
          <a:endParaRPr lang="en-US"/>
        </a:p>
      </dgm:t>
    </dgm:pt>
    <dgm:pt modelId="{A7416C79-3065-4D99-85C2-CB999514A8F0}" type="sibTrans" cxnId="{3EE9857A-FADC-4260-AE56-181719BCD2A1}">
      <dgm:prSet/>
      <dgm:spPr/>
      <dgm:t>
        <a:bodyPr/>
        <a:lstStyle/>
        <a:p>
          <a:endParaRPr lang="en-US"/>
        </a:p>
      </dgm:t>
    </dgm:pt>
    <dgm:pt modelId="{0251D4CF-FF39-4098-BFAE-02FE84C193A5}">
      <dgm:prSet phldrT="[Text]"/>
      <dgm:spPr/>
      <dgm:t>
        <a:bodyPr/>
        <a:lstStyle/>
        <a:p>
          <a:r>
            <a:rPr lang="en-US" dirty="0" smtClean="0"/>
            <a:t>Run conflict identifier analysis on new infrastructure</a:t>
          </a:r>
          <a:endParaRPr lang="en-US" dirty="0"/>
        </a:p>
      </dgm:t>
    </dgm:pt>
    <dgm:pt modelId="{4C85670F-D4D2-44A7-AE8E-F3BF592C60DC}" type="parTrans" cxnId="{F5F3EC73-82ED-44C4-8FEC-E38A4538B1E9}">
      <dgm:prSet/>
      <dgm:spPr/>
      <dgm:t>
        <a:bodyPr/>
        <a:lstStyle/>
        <a:p>
          <a:endParaRPr lang="en-US"/>
        </a:p>
      </dgm:t>
    </dgm:pt>
    <dgm:pt modelId="{6CCE0ED9-6345-4B5E-8C25-24872A42F35F}" type="sibTrans" cxnId="{F5F3EC73-82ED-44C4-8FEC-E38A4538B1E9}">
      <dgm:prSet/>
      <dgm:spPr/>
      <dgm:t>
        <a:bodyPr/>
        <a:lstStyle/>
        <a:p>
          <a:endParaRPr lang="en-US"/>
        </a:p>
      </dgm:t>
    </dgm:pt>
    <dgm:pt modelId="{8C6C20D1-3ACB-4CDE-9BFA-60E86CD7A68C}">
      <dgm:prSet phldrT="[Text]"/>
      <dgm:spPr/>
      <dgm:t>
        <a:bodyPr/>
        <a:lstStyle/>
        <a:p>
          <a:r>
            <a:rPr lang="en-US" dirty="0" smtClean="0"/>
            <a:t>Run conflict identifier analysis</a:t>
          </a:r>
          <a:endParaRPr lang="en-US" dirty="0"/>
        </a:p>
      </dgm:t>
    </dgm:pt>
    <dgm:pt modelId="{65761BA8-0C7D-46B5-98FF-2353EF5A90CE}" type="parTrans" cxnId="{C8787E40-AB69-4396-97F7-BEA0A32AC335}">
      <dgm:prSet/>
      <dgm:spPr/>
      <dgm:t>
        <a:bodyPr/>
        <a:lstStyle/>
        <a:p>
          <a:endParaRPr lang="en-US"/>
        </a:p>
      </dgm:t>
    </dgm:pt>
    <dgm:pt modelId="{06749B96-F871-409F-AEA3-852E3EA7E6DC}" type="sibTrans" cxnId="{C8787E40-AB69-4396-97F7-BEA0A32AC335}">
      <dgm:prSet/>
      <dgm:spPr/>
      <dgm:t>
        <a:bodyPr/>
        <a:lstStyle/>
        <a:p>
          <a:endParaRPr lang="en-US"/>
        </a:p>
      </dgm:t>
    </dgm:pt>
    <dgm:pt modelId="{3058AC0B-57CA-4F76-AF7D-E3891E98EA0F}">
      <dgm:prSet phldrT="[Text]"/>
      <dgm:spPr/>
      <dgm:t>
        <a:bodyPr/>
        <a:lstStyle/>
        <a:p>
          <a:r>
            <a:rPr lang="en-US" dirty="0" smtClean="0"/>
            <a:t>Modify infrastructure data and estimate costs</a:t>
          </a:r>
          <a:endParaRPr lang="en-US" dirty="0"/>
        </a:p>
      </dgm:t>
    </dgm:pt>
    <dgm:pt modelId="{355BC576-4AE7-4BBA-9E8B-4C92EA6E9F26}" type="parTrans" cxnId="{EAF9DDFE-63C1-4370-A073-6CD5A1D1C107}">
      <dgm:prSet/>
      <dgm:spPr/>
      <dgm:t>
        <a:bodyPr/>
        <a:lstStyle/>
        <a:p>
          <a:endParaRPr lang="en-US"/>
        </a:p>
      </dgm:t>
    </dgm:pt>
    <dgm:pt modelId="{74DDD150-DEFE-49EE-9242-778D1CE825EC}" type="sibTrans" cxnId="{EAF9DDFE-63C1-4370-A073-6CD5A1D1C107}">
      <dgm:prSet/>
      <dgm:spPr/>
      <dgm:t>
        <a:bodyPr/>
        <a:lstStyle/>
        <a:p>
          <a:endParaRPr lang="en-US"/>
        </a:p>
      </dgm:t>
    </dgm:pt>
    <dgm:pt modelId="{B4BCD443-1418-4938-B431-E43FFBB5128F}">
      <dgm:prSet phldrT="[Text]"/>
      <dgm:spPr/>
      <dgm:t>
        <a:bodyPr/>
        <a:lstStyle/>
        <a:p>
          <a:r>
            <a:rPr lang="en-US" dirty="0" smtClean="0"/>
            <a:t>If conflicts mitigated, then done</a:t>
          </a:r>
          <a:endParaRPr lang="en-US" dirty="0"/>
        </a:p>
      </dgm:t>
    </dgm:pt>
    <dgm:pt modelId="{09D7F9B0-F08F-4B8B-9FB9-17595ECE6970}" type="parTrans" cxnId="{C9B9E56D-3F82-4778-9D8F-C3E74A623F9C}">
      <dgm:prSet/>
      <dgm:spPr/>
      <dgm:t>
        <a:bodyPr/>
        <a:lstStyle/>
        <a:p>
          <a:endParaRPr lang="en-US"/>
        </a:p>
      </dgm:t>
    </dgm:pt>
    <dgm:pt modelId="{F1C0FF92-6900-4AAD-9064-3DF5ABD54925}" type="sibTrans" cxnId="{C9B9E56D-3F82-4778-9D8F-C3E74A623F9C}">
      <dgm:prSet/>
      <dgm:spPr/>
      <dgm:t>
        <a:bodyPr/>
        <a:lstStyle/>
        <a:p>
          <a:endParaRPr lang="en-US"/>
        </a:p>
      </dgm:t>
    </dgm:pt>
    <dgm:pt modelId="{2C6D6E11-0FB6-4976-95CD-A11548C316A6}">
      <dgm:prSet phldrT="[Text]"/>
      <dgm:spPr/>
      <dgm:t>
        <a:bodyPr/>
        <a:lstStyle/>
        <a:p>
          <a:r>
            <a:rPr lang="en-US" dirty="0" smtClean="0"/>
            <a:t>Else, add mitigating infrastructure, test again – Build case completed</a:t>
          </a:r>
          <a:endParaRPr lang="en-US" dirty="0"/>
        </a:p>
      </dgm:t>
    </dgm:pt>
    <dgm:pt modelId="{6603BB30-18B3-4558-AD19-4FA7DDBE856C}" type="parTrans" cxnId="{067B2132-3310-4FE4-9CB8-6918361FFD8F}">
      <dgm:prSet/>
      <dgm:spPr/>
      <dgm:t>
        <a:bodyPr/>
        <a:lstStyle/>
        <a:p>
          <a:endParaRPr lang="en-US"/>
        </a:p>
      </dgm:t>
    </dgm:pt>
    <dgm:pt modelId="{818817EB-AE66-4456-B014-44DC8A3F920A}" type="sibTrans" cxnId="{067B2132-3310-4FE4-9CB8-6918361FFD8F}">
      <dgm:prSet/>
      <dgm:spPr/>
      <dgm:t>
        <a:bodyPr/>
        <a:lstStyle/>
        <a:p>
          <a:endParaRPr lang="en-US"/>
        </a:p>
      </dgm:t>
    </dgm:pt>
    <dgm:pt modelId="{EF5BE6E3-B288-40C3-9A44-6756F1D64DC3}" type="pres">
      <dgm:prSet presAssocID="{FB112643-56D1-4879-AB81-54BEDAB7F8D9}" presName="linearFlow" presStyleCnt="0">
        <dgm:presLayoutVars>
          <dgm:dir/>
          <dgm:animLvl val="lvl"/>
          <dgm:resizeHandles val="exact"/>
        </dgm:presLayoutVars>
      </dgm:prSet>
      <dgm:spPr/>
    </dgm:pt>
    <dgm:pt modelId="{822391DA-143F-442D-98BC-3AEAF72BEE19}" type="pres">
      <dgm:prSet presAssocID="{0C01AC76-F0A4-4291-A738-838398994AB8}" presName="composite" presStyleCnt="0"/>
      <dgm:spPr/>
    </dgm:pt>
    <dgm:pt modelId="{2487E3F3-6C0C-4126-AD90-C47F206FDB44}" type="pres">
      <dgm:prSet presAssocID="{0C01AC76-F0A4-4291-A738-838398994AB8}" presName="parentText" presStyleLbl="alignNode1" presStyleIdx="0" presStyleCnt="3">
        <dgm:presLayoutVars>
          <dgm:chMax val="1"/>
          <dgm:bulletEnabled val="1"/>
        </dgm:presLayoutVars>
      </dgm:prSet>
      <dgm:spPr/>
      <dgm:t>
        <a:bodyPr/>
        <a:lstStyle/>
        <a:p>
          <a:endParaRPr lang="en-US"/>
        </a:p>
      </dgm:t>
    </dgm:pt>
    <dgm:pt modelId="{9CC19EA6-9713-4D16-B0E2-F119F0B1B207}" type="pres">
      <dgm:prSet presAssocID="{0C01AC76-F0A4-4291-A738-838398994AB8}" presName="descendantText" presStyleLbl="alignAcc1" presStyleIdx="0" presStyleCnt="3">
        <dgm:presLayoutVars>
          <dgm:bulletEnabled val="1"/>
        </dgm:presLayoutVars>
      </dgm:prSet>
      <dgm:spPr/>
      <dgm:t>
        <a:bodyPr/>
        <a:lstStyle/>
        <a:p>
          <a:endParaRPr lang="en-US"/>
        </a:p>
      </dgm:t>
    </dgm:pt>
    <dgm:pt modelId="{01820B97-3EEC-4A46-BAA4-C4E0E1FF0EB5}" type="pres">
      <dgm:prSet presAssocID="{63995D7A-B278-488D-91FA-3ED1A2F0BFB6}" presName="sp" presStyleCnt="0"/>
      <dgm:spPr/>
    </dgm:pt>
    <dgm:pt modelId="{B91633A7-A77D-4CB8-B448-8B4029CC2B9E}" type="pres">
      <dgm:prSet presAssocID="{F27F7957-909A-48F4-A15E-9925501EE32A}" presName="composite" presStyleCnt="0"/>
      <dgm:spPr/>
    </dgm:pt>
    <dgm:pt modelId="{7B625FEA-F6E9-4661-A961-F3F49D203418}" type="pres">
      <dgm:prSet presAssocID="{F27F7957-909A-48F4-A15E-9925501EE32A}" presName="parentText" presStyleLbl="alignNode1" presStyleIdx="1" presStyleCnt="3">
        <dgm:presLayoutVars>
          <dgm:chMax val="1"/>
          <dgm:bulletEnabled val="1"/>
        </dgm:presLayoutVars>
      </dgm:prSet>
      <dgm:spPr/>
      <dgm:t>
        <a:bodyPr/>
        <a:lstStyle/>
        <a:p>
          <a:endParaRPr lang="en-US"/>
        </a:p>
      </dgm:t>
    </dgm:pt>
    <dgm:pt modelId="{5E53DB0B-6EE2-4947-9396-EF7AE1F66092}" type="pres">
      <dgm:prSet presAssocID="{F27F7957-909A-48F4-A15E-9925501EE32A}" presName="descendantText" presStyleLbl="alignAcc1" presStyleIdx="1" presStyleCnt="3" custLinFactNeighborX="-726" custLinFactNeighborY="1708">
        <dgm:presLayoutVars>
          <dgm:bulletEnabled val="1"/>
        </dgm:presLayoutVars>
      </dgm:prSet>
      <dgm:spPr/>
      <dgm:t>
        <a:bodyPr/>
        <a:lstStyle/>
        <a:p>
          <a:endParaRPr lang="en-US"/>
        </a:p>
      </dgm:t>
    </dgm:pt>
    <dgm:pt modelId="{DBA03716-E50A-425A-8424-5CADD704771B}" type="pres">
      <dgm:prSet presAssocID="{9FECDF6E-D35F-47E2-B55F-1E73FE606E1F}" presName="sp" presStyleCnt="0"/>
      <dgm:spPr/>
    </dgm:pt>
    <dgm:pt modelId="{D0511C70-3161-4E95-BF4C-F71F236C4F5E}" type="pres">
      <dgm:prSet presAssocID="{357AC772-8D02-4F22-A8A7-4A724FBF8949}" presName="composite" presStyleCnt="0"/>
      <dgm:spPr/>
    </dgm:pt>
    <dgm:pt modelId="{2CC9EC67-9C49-4233-8C2D-0694D9B79F29}" type="pres">
      <dgm:prSet presAssocID="{357AC772-8D02-4F22-A8A7-4A724FBF8949}" presName="parentText" presStyleLbl="alignNode1" presStyleIdx="2" presStyleCnt="3" custScaleX="121857">
        <dgm:presLayoutVars>
          <dgm:chMax val="1"/>
          <dgm:bulletEnabled val="1"/>
        </dgm:presLayoutVars>
      </dgm:prSet>
      <dgm:spPr/>
      <dgm:t>
        <a:bodyPr/>
        <a:lstStyle/>
        <a:p>
          <a:endParaRPr lang="en-US"/>
        </a:p>
      </dgm:t>
    </dgm:pt>
    <dgm:pt modelId="{A0003DDD-4468-4069-BC76-4502422D5E41}" type="pres">
      <dgm:prSet presAssocID="{357AC772-8D02-4F22-A8A7-4A724FBF8949}" presName="descendantText" presStyleLbl="alignAcc1" presStyleIdx="2" presStyleCnt="3">
        <dgm:presLayoutVars>
          <dgm:bulletEnabled val="1"/>
        </dgm:presLayoutVars>
      </dgm:prSet>
      <dgm:spPr/>
      <dgm:t>
        <a:bodyPr/>
        <a:lstStyle/>
        <a:p>
          <a:endParaRPr lang="en-US"/>
        </a:p>
      </dgm:t>
    </dgm:pt>
  </dgm:ptLst>
  <dgm:cxnLst>
    <dgm:cxn modelId="{AE110CE7-8678-4C99-B8B1-770945A8CD1F}" type="presOf" srcId="{357AC772-8D02-4F22-A8A7-4A724FBF8949}" destId="{2CC9EC67-9C49-4233-8C2D-0694D9B79F29}" srcOrd="0" destOrd="0" presId="urn:microsoft.com/office/officeart/2005/8/layout/chevron2"/>
    <dgm:cxn modelId="{3AEC3C9F-20B8-43D3-9722-08298C58E1A7}" srcId="{0C01AC76-F0A4-4291-A738-838398994AB8}" destId="{F35DBB1D-63EA-43C7-ABD9-901E5C7591E0}" srcOrd="0" destOrd="0" parTransId="{C0823FCF-596D-4B8F-961C-621A93729098}" sibTransId="{D8D86B56-86A8-42A9-AB67-53B2A9ECECFB}"/>
    <dgm:cxn modelId="{D824CEED-9B14-444B-B0A7-D3759EF6F2D6}" type="presOf" srcId="{FB112643-56D1-4879-AB81-54BEDAB7F8D9}" destId="{EF5BE6E3-B288-40C3-9A44-6756F1D64DC3}" srcOrd="0" destOrd="0" presId="urn:microsoft.com/office/officeart/2005/8/layout/chevron2"/>
    <dgm:cxn modelId="{03AC0351-630F-41A0-91D6-A8F4C1BBA912}" type="presOf" srcId="{3058AC0B-57CA-4F76-AF7D-E3891E98EA0F}" destId="{5E53DB0B-6EE2-4947-9396-EF7AE1F66092}" srcOrd="0" destOrd="1" presId="urn:microsoft.com/office/officeart/2005/8/layout/chevron2"/>
    <dgm:cxn modelId="{EAF9DDFE-63C1-4370-A073-6CD5A1D1C107}" srcId="{F27F7957-909A-48F4-A15E-9925501EE32A}" destId="{3058AC0B-57CA-4F76-AF7D-E3891E98EA0F}" srcOrd="1" destOrd="0" parTransId="{355BC576-4AE7-4BBA-9E8B-4C92EA6E9F26}" sibTransId="{74DDD150-DEFE-49EE-9242-778D1CE825EC}"/>
    <dgm:cxn modelId="{8DA3C110-2121-4227-94CE-93FF24F66794}" type="presOf" srcId="{0C01AC76-F0A4-4291-A738-838398994AB8}" destId="{2487E3F3-6C0C-4126-AD90-C47F206FDB44}" srcOrd="0" destOrd="0" presId="urn:microsoft.com/office/officeart/2005/8/layout/chevron2"/>
    <dgm:cxn modelId="{C281B72B-75DD-445F-9F99-2B464D4A67A8}" type="presOf" srcId="{8C6C20D1-3ACB-4CDE-9BFA-60E86CD7A68C}" destId="{5E53DB0B-6EE2-4947-9396-EF7AE1F66092}" srcOrd="0" destOrd="0" presId="urn:microsoft.com/office/officeart/2005/8/layout/chevron2"/>
    <dgm:cxn modelId="{D4FBAF75-C25E-4B0F-8660-C4C8237BD16B}" type="presOf" srcId="{B4BCD443-1418-4938-B431-E43FFBB5128F}" destId="{A0003DDD-4468-4069-BC76-4502422D5E41}" srcOrd="0" destOrd="1" presId="urn:microsoft.com/office/officeart/2005/8/layout/chevron2"/>
    <dgm:cxn modelId="{2FD20EE6-FC91-4CEB-8DC8-827D501CE77F}" type="presOf" srcId="{0251D4CF-FF39-4098-BFAE-02FE84C193A5}" destId="{A0003DDD-4468-4069-BC76-4502422D5E41}" srcOrd="0" destOrd="0" presId="urn:microsoft.com/office/officeart/2005/8/layout/chevron2"/>
    <dgm:cxn modelId="{8AABA47E-0520-4CBF-BBEF-AC0510D45694}" srcId="{FB112643-56D1-4879-AB81-54BEDAB7F8D9}" destId="{0C01AC76-F0A4-4291-A738-838398994AB8}" srcOrd="0" destOrd="0" parTransId="{48A23579-FE3A-4EB6-BCC8-8503DC896A90}" sibTransId="{63995D7A-B278-488D-91FA-3ED1A2F0BFB6}"/>
    <dgm:cxn modelId="{63F8F187-D589-4352-9A87-CF66DBEB923D}" type="presOf" srcId="{F35DBB1D-63EA-43C7-ABD9-901E5C7591E0}" destId="{9CC19EA6-9713-4D16-B0E2-F119F0B1B207}" srcOrd="0" destOrd="0" presId="urn:microsoft.com/office/officeart/2005/8/layout/chevron2"/>
    <dgm:cxn modelId="{C8787E40-AB69-4396-97F7-BEA0A32AC335}" srcId="{F27F7957-909A-48F4-A15E-9925501EE32A}" destId="{8C6C20D1-3ACB-4CDE-9BFA-60E86CD7A68C}" srcOrd="0" destOrd="0" parTransId="{65761BA8-0C7D-46B5-98FF-2353EF5A90CE}" sibTransId="{06749B96-F871-409F-AEA3-852E3EA7E6DC}"/>
    <dgm:cxn modelId="{AF7D3F94-5CA9-4BAC-9B27-1C4FE6828C14}" srcId="{FB112643-56D1-4879-AB81-54BEDAB7F8D9}" destId="{F27F7957-909A-48F4-A15E-9925501EE32A}" srcOrd="1" destOrd="0" parTransId="{B454287A-F064-4CD6-87F0-B4CF6BB139F4}" sibTransId="{9FECDF6E-D35F-47E2-B55F-1E73FE606E1F}"/>
    <dgm:cxn modelId="{4F5C4251-0A15-4A9D-BE01-9B7A77313C84}" type="presOf" srcId="{F27F7957-909A-48F4-A15E-9925501EE32A}" destId="{7B625FEA-F6E9-4661-A961-F3F49D203418}" srcOrd="0" destOrd="0" presId="urn:microsoft.com/office/officeart/2005/8/layout/chevron2"/>
    <dgm:cxn modelId="{CEC2E5C6-6B6E-488B-95A0-ACDFE2DA1F35}" type="presOf" srcId="{2C6D6E11-0FB6-4976-95CD-A11548C316A6}" destId="{A0003DDD-4468-4069-BC76-4502422D5E41}" srcOrd="0" destOrd="2" presId="urn:microsoft.com/office/officeart/2005/8/layout/chevron2"/>
    <dgm:cxn modelId="{C9B9E56D-3F82-4778-9D8F-C3E74A623F9C}" srcId="{357AC772-8D02-4F22-A8A7-4A724FBF8949}" destId="{B4BCD443-1418-4938-B431-E43FFBB5128F}" srcOrd="1" destOrd="0" parTransId="{09D7F9B0-F08F-4B8B-9FB9-17595ECE6970}" sibTransId="{F1C0FF92-6900-4AAD-9064-3DF5ABD54925}"/>
    <dgm:cxn modelId="{F5F3EC73-82ED-44C4-8FEC-E38A4538B1E9}" srcId="{357AC772-8D02-4F22-A8A7-4A724FBF8949}" destId="{0251D4CF-FF39-4098-BFAE-02FE84C193A5}" srcOrd="0" destOrd="0" parTransId="{4C85670F-D4D2-44A7-AE8E-F3BF592C60DC}" sibTransId="{6CCE0ED9-6345-4B5E-8C25-24872A42F35F}"/>
    <dgm:cxn modelId="{3EE9857A-FADC-4260-AE56-181719BCD2A1}" srcId="{FB112643-56D1-4879-AB81-54BEDAB7F8D9}" destId="{357AC772-8D02-4F22-A8A7-4A724FBF8949}" srcOrd="2" destOrd="0" parTransId="{180310D7-A05C-4B4B-B9AC-61370445F891}" sibTransId="{A7416C79-3065-4D99-85C2-CB999514A8F0}"/>
    <dgm:cxn modelId="{C377B81B-685C-4A55-9551-D13F1DD02E8B}" srcId="{0C01AC76-F0A4-4291-A738-838398994AB8}" destId="{210471C3-21A2-46A0-9D8E-458602FE185B}" srcOrd="1" destOrd="0" parTransId="{B37BB381-FC27-43C0-ABDD-26FF168877E0}" sibTransId="{8B161D48-63F1-4D16-AD60-9F5C03A4C131}"/>
    <dgm:cxn modelId="{866442F1-2A0C-47EB-A7EF-A3B2B2B68DF9}" type="presOf" srcId="{210471C3-21A2-46A0-9D8E-458602FE185B}" destId="{9CC19EA6-9713-4D16-B0E2-F119F0B1B207}" srcOrd="0" destOrd="1" presId="urn:microsoft.com/office/officeart/2005/8/layout/chevron2"/>
    <dgm:cxn modelId="{067B2132-3310-4FE4-9CB8-6918361FFD8F}" srcId="{357AC772-8D02-4F22-A8A7-4A724FBF8949}" destId="{2C6D6E11-0FB6-4976-95CD-A11548C316A6}" srcOrd="2" destOrd="0" parTransId="{6603BB30-18B3-4558-AD19-4FA7DDBE856C}" sibTransId="{818817EB-AE66-4456-B014-44DC8A3F920A}"/>
    <dgm:cxn modelId="{C39DBDB5-AF0E-4517-8C26-4BA6AFD4D7FE}" type="presParOf" srcId="{EF5BE6E3-B288-40C3-9A44-6756F1D64DC3}" destId="{822391DA-143F-442D-98BC-3AEAF72BEE19}" srcOrd="0" destOrd="0" presId="urn:microsoft.com/office/officeart/2005/8/layout/chevron2"/>
    <dgm:cxn modelId="{95C4988D-5E6D-4254-A4A4-D99F8EB288B3}" type="presParOf" srcId="{822391DA-143F-442D-98BC-3AEAF72BEE19}" destId="{2487E3F3-6C0C-4126-AD90-C47F206FDB44}" srcOrd="0" destOrd="0" presId="urn:microsoft.com/office/officeart/2005/8/layout/chevron2"/>
    <dgm:cxn modelId="{AA3F5CD3-5378-4877-A7F4-C6B8F6A6D423}" type="presParOf" srcId="{822391DA-143F-442D-98BC-3AEAF72BEE19}" destId="{9CC19EA6-9713-4D16-B0E2-F119F0B1B207}" srcOrd="1" destOrd="0" presId="urn:microsoft.com/office/officeart/2005/8/layout/chevron2"/>
    <dgm:cxn modelId="{CC354B3A-61EC-4EF9-88EC-FAA84DD5C9A4}" type="presParOf" srcId="{EF5BE6E3-B288-40C3-9A44-6756F1D64DC3}" destId="{01820B97-3EEC-4A46-BAA4-C4E0E1FF0EB5}" srcOrd="1" destOrd="0" presId="urn:microsoft.com/office/officeart/2005/8/layout/chevron2"/>
    <dgm:cxn modelId="{1EC5F737-CECB-4252-A7D7-14F610B0E967}" type="presParOf" srcId="{EF5BE6E3-B288-40C3-9A44-6756F1D64DC3}" destId="{B91633A7-A77D-4CB8-B448-8B4029CC2B9E}" srcOrd="2" destOrd="0" presId="urn:microsoft.com/office/officeart/2005/8/layout/chevron2"/>
    <dgm:cxn modelId="{599611D0-CAD1-4BBC-8AA0-DBB69ED01524}" type="presParOf" srcId="{B91633A7-A77D-4CB8-B448-8B4029CC2B9E}" destId="{7B625FEA-F6E9-4661-A961-F3F49D203418}" srcOrd="0" destOrd="0" presId="urn:microsoft.com/office/officeart/2005/8/layout/chevron2"/>
    <dgm:cxn modelId="{7D856237-B593-445C-87C2-61E490280354}" type="presParOf" srcId="{B91633A7-A77D-4CB8-B448-8B4029CC2B9E}" destId="{5E53DB0B-6EE2-4947-9396-EF7AE1F66092}" srcOrd="1" destOrd="0" presId="urn:microsoft.com/office/officeart/2005/8/layout/chevron2"/>
    <dgm:cxn modelId="{8F24BCAB-3465-47F4-957F-A31AB2F36796}" type="presParOf" srcId="{EF5BE6E3-B288-40C3-9A44-6756F1D64DC3}" destId="{DBA03716-E50A-425A-8424-5CADD704771B}" srcOrd="3" destOrd="0" presId="urn:microsoft.com/office/officeart/2005/8/layout/chevron2"/>
    <dgm:cxn modelId="{2545B164-8E5F-4FBC-B003-5A15FB765274}" type="presParOf" srcId="{EF5BE6E3-B288-40C3-9A44-6756F1D64DC3}" destId="{D0511C70-3161-4E95-BF4C-F71F236C4F5E}" srcOrd="4" destOrd="0" presId="urn:microsoft.com/office/officeart/2005/8/layout/chevron2"/>
    <dgm:cxn modelId="{4B61D62B-4199-4796-BA7C-412D263717AA}" type="presParOf" srcId="{D0511C70-3161-4E95-BF4C-F71F236C4F5E}" destId="{2CC9EC67-9C49-4233-8C2D-0694D9B79F29}" srcOrd="0" destOrd="0" presId="urn:microsoft.com/office/officeart/2005/8/layout/chevron2"/>
    <dgm:cxn modelId="{2BFC2CE8-2997-4947-8DD6-7CB1D81CDE41}" type="presParOf" srcId="{D0511C70-3161-4E95-BF4C-F71F236C4F5E}" destId="{A0003DDD-4468-4069-BC76-4502422D5E41}"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B112643-56D1-4879-AB81-54BEDAB7F8D9}" type="doc">
      <dgm:prSet loTypeId="urn:microsoft.com/office/officeart/2005/8/layout/chevron2" loCatId="process" qsTypeId="urn:microsoft.com/office/officeart/2005/8/quickstyle/3d2" qsCatId="3D" csTypeId="urn:microsoft.com/office/officeart/2005/8/colors/accent1_1" csCatId="accent1" phldr="1"/>
      <dgm:spPr/>
    </dgm:pt>
    <dgm:pt modelId="{0C01AC76-F0A4-4291-A738-838398994AB8}">
      <dgm:prSet phldrT="[Text]" custT="1"/>
      <dgm:spPr/>
      <dgm:t>
        <a:bodyPr/>
        <a:lstStyle/>
        <a:p>
          <a:r>
            <a:rPr lang="en-US" sz="2000" dirty="0" smtClean="0"/>
            <a:t>Run Simulation</a:t>
          </a:r>
          <a:endParaRPr lang="en-US" sz="2000" dirty="0"/>
        </a:p>
      </dgm:t>
    </dgm:pt>
    <dgm:pt modelId="{48A23579-FE3A-4EB6-BCC8-8503DC896A90}" type="parTrans" cxnId="{8AABA47E-0520-4CBF-BBEF-AC0510D45694}">
      <dgm:prSet/>
      <dgm:spPr/>
      <dgm:t>
        <a:bodyPr/>
        <a:lstStyle/>
        <a:p>
          <a:endParaRPr lang="en-US"/>
        </a:p>
      </dgm:t>
    </dgm:pt>
    <dgm:pt modelId="{63995D7A-B278-488D-91FA-3ED1A2F0BFB6}" type="sibTrans" cxnId="{8AABA47E-0520-4CBF-BBEF-AC0510D45694}">
      <dgm:prSet/>
      <dgm:spPr/>
      <dgm:t>
        <a:bodyPr/>
        <a:lstStyle/>
        <a:p>
          <a:endParaRPr lang="en-US"/>
        </a:p>
      </dgm:t>
    </dgm:pt>
    <dgm:pt modelId="{F35DBB1D-63EA-43C7-ABD9-901E5C7591E0}">
      <dgm:prSet phldrT="[Text]" custT="1"/>
      <dgm:spPr/>
      <dgm:t>
        <a:bodyPr/>
        <a:lstStyle/>
        <a:p>
          <a:r>
            <a:rPr lang="en-US" sz="1800" dirty="0" smtClean="0"/>
            <a:t>Run simulation with Build Case and New Services Schedule</a:t>
          </a:r>
          <a:endParaRPr lang="en-US" sz="1800" dirty="0"/>
        </a:p>
      </dgm:t>
    </dgm:pt>
    <dgm:pt modelId="{C0823FCF-596D-4B8F-961C-621A93729098}" type="parTrans" cxnId="{3AEC3C9F-20B8-43D3-9722-08298C58E1A7}">
      <dgm:prSet/>
      <dgm:spPr/>
      <dgm:t>
        <a:bodyPr/>
        <a:lstStyle/>
        <a:p>
          <a:endParaRPr lang="en-US"/>
        </a:p>
      </dgm:t>
    </dgm:pt>
    <dgm:pt modelId="{D8D86B56-86A8-42A9-AB67-53B2A9ECECFB}" type="sibTrans" cxnId="{3AEC3C9F-20B8-43D3-9722-08298C58E1A7}">
      <dgm:prSet/>
      <dgm:spPr/>
      <dgm:t>
        <a:bodyPr/>
        <a:lstStyle/>
        <a:p>
          <a:endParaRPr lang="en-US"/>
        </a:p>
      </dgm:t>
    </dgm:pt>
    <dgm:pt modelId="{F27F7957-909A-48F4-A15E-9925501EE32A}">
      <dgm:prSet phldrT="[Text]" custT="1"/>
      <dgm:spPr/>
      <dgm:t>
        <a:bodyPr/>
        <a:lstStyle/>
        <a:p>
          <a:r>
            <a:rPr lang="en-US" sz="2000" dirty="0" smtClean="0"/>
            <a:t>Feasibility Targets Met?</a:t>
          </a:r>
          <a:endParaRPr lang="en-US" sz="2000" dirty="0"/>
        </a:p>
      </dgm:t>
    </dgm:pt>
    <dgm:pt modelId="{B454287A-F064-4CD6-87F0-B4CF6BB139F4}" type="parTrans" cxnId="{AF7D3F94-5CA9-4BAC-9B27-1C4FE6828C14}">
      <dgm:prSet/>
      <dgm:spPr/>
      <dgm:t>
        <a:bodyPr/>
        <a:lstStyle/>
        <a:p>
          <a:endParaRPr lang="en-US"/>
        </a:p>
      </dgm:t>
    </dgm:pt>
    <dgm:pt modelId="{9FECDF6E-D35F-47E2-B55F-1E73FE606E1F}" type="sibTrans" cxnId="{AF7D3F94-5CA9-4BAC-9B27-1C4FE6828C14}">
      <dgm:prSet/>
      <dgm:spPr/>
      <dgm:t>
        <a:bodyPr/>
        <a:lstStyle/>
        <a:p>
          <a:endParaRPr lang="en-US"/>
        </a:p>
      </dgm:t>
    </dgm:pt>
    <dgm:pt modelId="{8C6C20D1-3ACB-4CDE-9BFA-60E86CD7A68C}">
      <dgm:prSet phldrT="[Text]" custT="1"/>
      <dgm:spPr/>
      <dgm:t>
        <a:bodyPr/>
        <a:lstStyle/>
        <a:p>
          <a:r>
            <a:rPr lang="en-US" sz="1800" dirty="0" smtClean="0"/>
            <a:t>Yes, feasibility screening passed</a:t>
          </a:r>
          <a:endParaRPr lang="en-US" sz="1800" dirty="0"/>
        </a:p>
      </dgm:t>
    </dgm:pt>
    <dgm:pt modelId="{65761BA8-0C7D-46B5-98FF-2353EF5A90CE}" type="parTrans" cxnId="{C8787E40-AB69-4396-97F7-BEA0A32AC335}">
      <dgm:prSet/>
      <dgm:spPr/>
      <dgm:t>
        <a:bodyPr/>
        <a:lstStyle/>
        <a:p>
          <a:endParaRPr lang="en-US"/>
        </a:p>
      </dgm:t>
    </dgm:pt>
    <dgm:pt modelId="{06749B96-F871-409F-AEA3-852E3EA7E6DC}" type="sibTrans" cxnId="{C8787E40-AB69-4396-97F7-BEA0A32AC335}">
      <dgm:prSet/>
      <dgm:spPr/>
      <dgm:t>
        <a:bodyPr/>
        <a:lstStyle/>
        <a:p>
          <a:endParaRPr lang="en-US"/>
        </a:p>
      </dgm:t>
    </dgm:pt>
    <dgm:pt modelId="{3058AC0B-57CA-4F76-AF7D-E3891E98EA0F}">
      <dgm:prSet phldrT="[Text]" custT="1"/>
      <dgm:spPr/>
      <dgm:t>
        <a:bodyPr/>
        <a:lstStyle/>
        <a:p>
          <a:r>
            <a:rPr lang="en-US" sz="1800" dirty="0" smtClean="0"/>
            <a:t>No -</a:t>
          </a:r>
          <a:endParaRPr lang="en-US" sz="1800" dirty="0"/>
        </a:p>
      </dgm:t>
    </dgm:pt>
    <dgm:pt modelId="{355BC576-4AE7-4BBA-9E8B-4C92EA6E9F26}" type="parTrans" cxnId="{EAF9DDFE-63C1-4370-A073-6CD5A1D1C107}">
      <dgm:prSet/>
      <dgm:spPr/>
      <dgm:t>
        <a:bodyPr/>
        <a:lstStyle/>
        <a:p>
          <a:endParaRPr lang="en-US"/>
        </a:p>
      </dgm:t>
    </dgm:pt>
    <dgm:pt modelId="{74DDD150-DEFE-49EE-9242-778D1CE825EC}" type="sibTrans" cxnId="{EAF9DDFE-63C1-4370-A073-6CD5A1D1C107}">
      <dgm:prSet/>
      <dgm:spPr/>
      <dgm:t>
        <a:bodyPr/>
        <a:lstStyle/>
        <a:p>
          <a:endParaRPr lang="en-US"/>
        </a:p>
      </dgm:t>
    </dgm:pt>
    <dgm:pt modelId="{168C986D-1053-4478-8A8D-523DE31B95C3}">
      <dgm:prSet phldrT="[Text]" custT="1"/>
      <dgm:spPr/>
      <dgm:t>
        <a:bodyPr/>
        <a:lstStyle/>
        <a:p>
          <a:r>
            <a:rPr lang="en-US" sz="1800" dirty="0" smtClean="0"/>
            <a:t>Review results</a:t>
          </a:r>
          <a:endParaRPr lang="en-US" sz="1800" dirty="0"/>
        </a:p>
      </dgm:t>
    </dgm:pt>
    <dgm:pt modelId="{112ACE21-1182-408C-9B2A-1FD2320C0BA3}" type="parTrans" cxnId="{7D6839DB-1272-4AE3-80DA-2C28B6B002B4}">
      <dgm:prSet/>
      <dgm:spPr/>
      <dgm:t>
        <a:bodyPr/>
        <a:lstStyle/>
        <a:p>
          <a:endParaRPr lang="en-US"/>
        </a:p>
      </dgm:t>
    </dgm:pt>
    <dgm:pt modelId="{1C058779-E9D3-4DC0-9AE8-09C37A307DB0}" type="sibTrans" cxnId="{7D6839DB-1272-4AE3-80DA-2C28B6B002B4}">
      <dgm:prSet/>
      <dgm:spPr/>
      <dgm:t>
        <a:bodyPr/>
        <a:lstStyle/>
        <a:p>
          <a:endParaRPr lang="en-US"/>
        </a:p>
      </dgm:t>
    </dgm:pt>
    <dgm:pt modelId="{9921A217-CF55-4BE3-90E2-276894145D27}">
      <dgm:prSet phldrT="[Text]" custT="1"/>
      <dgm:spPr/>
      <dgm:t>
        <a:bodyPr/>
        <a:lstStyle/>
        <a:p>
          <a:r>
            <a:rPr lang="en-US" sz="1800" dirty="0" smtClean="0"/>
            <a:t>More mitigation </a:t>
          </a:r>
          <a:r>
            <a:rPr lang="en-US" sz="1800" b="1" dirty="0" smtClean="0"/>
            <a:t>not</a:t>
          </a:r>
          <a:r>
            <a:rPr lang="en-US" sz="1800" dirty="0" smtClean="0"/>
            <a:t> possible </a:t>
          </a:r>
          <a:r>
            <a:rPr lang="en-US" sz="1800" b="1" dirty="0" smtClean="0">
              <a:latin typeface="Times New Roman" panose="02020603050405020304" pitchFamily="18" charset="0"/>
              <a:cs typeface="Times New Roman" panose="02020603050405020304" pitchFamily="18" charset="0"/>
            </a:rPr>
            <a:t>→</a:t>
          </a:r>
          <a:r>
            <a:rPr lang="en-US" sz="1800" dirty="0" smtClean="0"/>
            <a:t> reject</a:t>
          </a:r>
          <a:endParaRPr lang="en-US" sz="1800" dirty="0"/>
        </a:p>
      </dgm:t>
    </dgm:pt>
    <dgm:pt modelId="{0628F7E4-6662-4E2B-A876-EFD9CEFB8C5B}" type="parTrans" cxnId="{B549F01B-8CEF-4AEC-ADBC-1545AFC84621}">
      <dgm:prSet/>
      <dgm:spPr/>
      <dgm:t>
        <a:bodyPr/>
        <a:lstStyle/>
        <a:p>
          <a:endParaRPr lang="en-US"/>
        </a:p>
      </dgm:t>
    </dgm:pt>
    <dgm:pt modelId="{C49575A5-4283-423B-9B7A-FEFC71456109}" type="sibTrans" cxnId="{B549F01B-8CEF-4AEC-ADBC-1545AFC84621}">
      <dgm:prSet/>
      <dgm:spPr/>
      <dgm:t>
        <a:bodyPr/>
        <a:lstStyle/>
        <a:p>
          <a:endParaRPr lang="en-US"/>
        </a:p>
      </dgm:t>
    </dgm:pt>
    <dgm:pt modelId="{8AE4B335-B8F9-4771-ACA9-4AFEC91B23F5}">
      <dgm:prSet phldrT="[Text]" custT="1"/>
      <dgm:spPr/>
      <dgm:t>
        <a:bodyPr/>
        <a:lstStyle/>
        <a:p>
          <a:r>
            <a:rPr lang="en-US" sz="1800" dirty="0" smtClean="0"/>
            <a:t>More mitigation possible </a:t>
          </a:r>
          <a:r>
            <a:rPr lang="en-US" sz="1800" b="1" dirty="0" smtClean="0">
              <a:latin typeface="Times New Roman" panose="02020603050405020304" pitchFamily="18" charset="0"/>
              <a:cs typeface="Times New Roman" panose="02020603050405020304" pitchFamily="18" charset="0"/>
            </a:rPr>
            <a:t>→</a:t>
          </a:r>
          <a:r>
            <a:rPr lang="en-US" sz="1800" dirty="0" smtClean="0"/>
            <a:t> mitigate and re-evaluate</a:t>
          </a:r>
          <a:endParaRPr lang="en-US" sz="1800" dirty="0"/>
        </a:p>
      </dgm:t>
    </dgm:pt>
    <dgm:pt modelId="{D486CD63-B8BF-4593-A3CA-D542E3F106E2}" type="parTrans" cxnId="{182F4481-211C-4369-93A6-0F8A4BF6610E}">
      <dgm:prSet/>
      <dgm:spPr/>
      <dgm:t>
        <a:bodyPr/>
        <a:lstStyle/>
        <a:p>
          <a:endParaRPr lang="en-US"/>
        </a:p>
      </dgm:t>
    </dgm:pt>
    <dgm:pt modelId="{E51FDB9F-1819-43C6-B963-4E5169E715A4}" type="sibTrans" cxnId="{182F4481-211C-4369-93A6-0F8A4BF6610E}">
      <dgm:prSet/>
      <dgm:spPr/>
      <dgm:t>
        <a:bodyPr/>
        <a:lstStyle/>
        <a:p>
          <a:endParaRPr lang="en-US"/>
        </a:p>
      </dgm:t>
    </dgm:pt>
    <dgm:pt modelId="{EF5BE6E3-B288-40C3-9A44-6756F1D64DC3}" type="pres">
      <dgm:prSet presAssocID="{FB112643-56D1-4879-AB81-54BEDAB7F8D9}" presName="linearFlow" presStyleCnt="0">
        <dgm:presLayoutVars>
          <dgm:dir/>
          <dgm:animLvl val="lvl"/>
          <dgm:resizeHandles val="exact"/>
        </dgm:presLayoutVars>
      </dgm:prSet>
      <dgm:spPr/>
    </dgm:pt>
    <dgm:pt modelId="{822391DA-143F-442D-98BC-3AEAF72BEE19}" type="pres">
      <dgm:prSet presAssocID="{0C01AC76-F0A4-4291-A738-838398994AB8}" presName="composite" presStyleCnt="0"/>
      <dgm:spPr/>
    </dgm:pt>
    <dgm:pt modelId="{2487E3F3-6C0C-4126-AD90-C47F206FDB44}" type="pres">
      <dgm:prSet presAssocID="{0C01AC76-F0A4-4291-A738-838398994AB8}" presName="parentText" presStyleLbl="alignNode1" presStyleIdx="0" presStyleCnt="2">
        <dgm:presLayoutVars>
          <dgm:chMax val="1"/>
          <dgm:bulletEnabled val="1"/>
        </dgm:presLayoutVars>
      </dgm:prSet>
      <dgm:spPr/>
      <dgm:t>
        <a:bodyPr/>
        <a:lstStyle/>
        <a:p>
          <a:endParaRPr lang="en-US"/>
        </a:p>
      </dgm:t>
    </dgm:pt>
    <dgm:pt modelId="{9CC19EA6-9713-4D16-B0E2-F119F0B1B207}" type="pres">
      <dgm:prSet presAssocID="{0C01AC76-F0A4-4291-A738-838398994AB8}" presName="descendantText" presStyleLbl="alignAcc1" presStyleIdx="0" presStyleCnt="2" custLinFactNeighborY="-44903">
        <dgm:presLayoutVars>
          <dgm:bulletEnabled val="1"/>
        </dgm:presLayoutVars>
      </dgm:prSet>
      <dgm:spPr/>
      <dgm:t>
        <a:bodyPr/>
        <a:lstStyle/>
        <a:p>
          <a:endParaRPr lang="en-US"/>
        </a:p>
      </dgm:t>
    </dgm:pt>
    <dgm:pt modelId="{01820B97-3EEC-4A46-BAA4-C4E0E1FF0EB5}" type="pres">
      <dgm:prSet presAssocID="{63995D7A-B278-488D-91FA-3ED1A2F0BFB6}" presName="sp" presStyleCnt="0"/>
      <dgm:spPr/>
    </dgm:pt>
    <dgm:pt modelId="{B91633A7-A77D-4CB8-B448-8B4029CC2B9E}" type="pres">
      <dgm:prSet presAssocID="{F27F7957-909A-48F4-A15E-9925501EE32A}" presName="composite" presStyleCnt="0"/>
      <dgm:spPr/>
    </dgm:pt>
    <dgm:pt modelId="{7B625FEA-F6E9-4661-A961-F3F49D203418}" type="pres">
      <dgm:prSet presAssocID="{F27F7957-909A-48F4-A15E-9925501EE32A}" presName="parentText" presStyleLbl="alignNode1" presStyleIdx="1" presStyleCnt="2">
        <dgm:presLayoutVars>
          <dgm:chMax val="1"/>
          <dgm:bulletEnabled val="1"/>
        </dgm:presLayoutVars>
      </dgm:prSet>
      <dgm:spPr/>
      <dgm:t>
        <a:bodyPr/>
        <a:lstStyle/>
        <a:p>
          <a:endParaRPr lang="en-US"/>
        </a:p>
      </dgm:t>
    </dgm:pt>
    <dgm:pt modelId="{5E53DB0B-6EE2-4947-9396-EF7AE1F66092}" type="pres">
      <dgm:prSet presAssocID="{F27F7957-909A-48F4-A15E-9925501EE32A}" presName="descendantText" presStyleLbl="alignAcc1" presStyleIdx="1" presStyleCnt="2" custLinFactNeighborX="-726" custLinFactNeighborY="1708">
        <dgm:presLayoutVars>
          <dgm:bulletEnabled val="1"/>
        </dgm:presLayoutVars>
      </dgm:prSet>
      <dgm:spPr/>
      <dgm:t>
        <a:bodyPr/>
        <a:lstStyle/>
        <a:p>
          <a:endParaRPr lang="en-US"/>
        </a:p>
      </dgm:t>
    </dgm:pt>
  </dgm:ptLst>
  <dgm:cxnLst>
    <dgm:cxn modelId="{E4473F4B-32AF-4139-BBD6-A12ACF9F0977}" type="presOf" srcId="{FB112643-56D1-4879-AB81-54BEDAB7F8D9}" destId="{EF5BE6E3-B288-40C3-9A44-6756F1D64DC3}" srcOrd="0" destOrd="0" presId="urn:microsoft.com/office/officeart/2005/8/layout/chevron2"/>
    <dgm:cxn modelId="{9D3622FA-A5AE-4247-ABF0-685E2EB63234}" type="presOf" srcId="{8C6C20D1-3ACB-4CDE-9BFA-60E86CD7A68C}" destId="{5E53DB0B-6EE2-4947-9396-EF7AE1F66092}" srcOrd="0" destOrd="0" presId="urn:microsoft.com/office/officeart/2005/8/layout/chevron2"/>
    <dgm:cxn modelId="{6645C1F0-975E-4B71-A782-C3C2B216FF70}" type="presOf" srcId="{F27F7957-909A-48F4-A15E-9925501EE32A}" destId="{7B625FEA-F6E9-4661-A961-F3F49D203418}" srcOrd="0" destOrd="0" presId="urn:microsoft.com/office/officeart/2005/8/layout/chevron2"/>
    <dgm:cxn modelId="{3AEC3C9F-20B8-43D3-9722-08298C58E1A7}" srcId="{0C01AC76-F0A4-4291-A738-838398994AB8}" destId="{F35DBB1D-63EA-43C7-ABD9-901E5C7591E0}" srcOrd="0" destOrd="0" parTransId="{C0823FCF-596D-4B8F-961C-621A93729098}" sibTransId="{D8D86B56-86A8-42A9-AB67-53B2A9ECECFB}"/>
    <dgm:cxn modelId="{CF643D35-6DE2-4B65-A5DB-4BF57A24FB61}" type="presOf" srcId="{8AE4B335-B8F9-4771-ACA9-4AFEC91B23F5}" destId="{5E53DB0B-6EE2-4947-9396-EF7AE1F66092}" srcOrd="0" destOrd="3" presId="urn:microsoft.com/office/officeart/2005/8/layout/chevron2"/>
    <dgm:cxn modelId="{EAF9DDFE-63C1-4370-A073-6CD5A1D1C107}" srcId="{F27F7957-909A-48F4-A15E-9925501EE32A}" destId="{3058AC0B-57CA-4F76-AF7D-E3891E98EA0F}" srcOrd="1" destOrd="0" parTransId="{355BC576-4AE7-4BBA-9E8B-4C92EA6E9F26}" sibTransId="{74DDD150-DEFE-49EE-9242-778D1CE825EC}"/>
    <dgm:cxn modelId="{51B24022-C3F3-42D3-ACB4-9F2496560AA8}" type="presOf" srcId="{0C01AC76-F0A4-4291-A738-838398994AB8}" destId="{2487E3F3-6C0C-4126-AD90-C47F206FDB44}" srcOrd="0" destOrd="0" presId="urn:microsoft.com/office/officeart/2005/8/layout/chevron2"/>
    <dgm:cxn modelId="{706F5B30-9229-432F-B10F-81D7D0BF8D21}" type="presOf" srcId="{3058AC0B-57CA-4F76-AF7D-E3891E98EA0F}" destId="{5E53DB0B-6EE2-4947-9396-EF7AE1F66092}" srcOrd="0" destOrd="1" presId="urn:microsoft.com/office/officeart/2005/8/layout/chevron2"/>
    <dgm:cxn modelId="{DD795892-2E14-4348-B1D0-E303E7E85FEF}" type="presOf" srcId="{9921A217-CF55-4BE3-90E2-276894145D27}" destId="{5E53DB0B-6EE2-4947-9396-EF7AE1F66092}" srcOrd="0" destOrd="2" presId="urn:microsoft.com/office/officeart/2005/8/layout/chevron2"/>
    <dgm:cxn modelId="{8AABA47E-0520-4CBF-BBEF-AC0510D45694}" srcId="{FB112643-56D1-4879-AB81-54BEDAB7F8D9}" destId="{0C01AC76-F0A4-4291-A738-838398994AB8}" srcOrd="0" destOrd="0" parTransId="{48A23579-FE3A-4EB6-BCC8-8503DC896A90}" sibTransId="{63995D7A-B278-488D-91FA-3ED1A2F0BFB6}"/>
    <dgm:cxn modelId="{B549F01B-8CEF-4AEC-ADBC-1545AFC84621}" srcId="{3058AC0B-57CA-4F76-AF7D-E3891E98EA0F}" destId="{9921A217-CF55-4BE3-90E2-276894145D27}" srcOrd="0" destOrd="0" parTransId="{0628F7E4-6662-4E2B-A876-EFD9CEFB8C5B}" sibTransId="{C49575A5-4283-423B-9B7A-FEFC71456109}"/>
    <dgm:cxn modelId="{C8787E40-AB69-4396-97F7-BEA0A32AC335}" srcId="{F27F7957-909A-48F4-A15E-9925501EE32A}" destId="{8C6C20D1-3ACB-4CDE-9BFA-60E86CD7A68C}" srcOrd="0" destOrd="0" parTransId="{65761BA8-0C7D-46B5-98FF-2353EF5A90CE}" sibTransId="{06749B96-F871-409F-AEA3-852E3EA7E6DC}"/>
    <dgm:cxn modelId="{AF7D3F94-5CA9-4BAC-9B27-1C4FE6828C14}" srcId="{FB112643-56D1-4879-AB81-54BEDAB7F8D9}" destId="{F27F7957-909A-48F4-A15E-9925501EE32A}" srcOrd="1" destOrd="0" parTransId="{B454287A-F064-4CD6-87F0-B4CF6BB139F4}" sibTransId="{9FECDF6E-D35F-47E2-B55F-1E73FE606E1F}"/>
    <dgm:cxn modelId="{A10B3C3D-A4BF-4411-BC0E-F104D185131B}" type="presOf" srcId="{F35DBB1D-63EA-43C7-ABD9-901E5C7591E0}" destId="{9CC19EA6-9713-4D16-B0E2-F119F0B1B207}" srcOrd="0" destOrd="0" presId="urn:microsoft.com/office/officeart/2005/8/layout/chevron2"/>
    <dgm:cxn modelId="{182F4481-211C-4369-93A6-0F8A4BF6610E}" srcId="{3058AC0B-57CA-4F76-AF7D-E3891E98EA0F}" destId="{8AE4B335-B8F9-4771-ACA9-4AFEC91B23F5}" srcOrd="1" destOrd="0" parTransId="{D486CD63-B8BF-4593-A3CA-D542E3F106E2}" sibTransId="{E51FDB9F-1819-43C6-B963-4E5169E715A4}"/>
    <dgm:cxn modelId="{15A0CC65-0157-4A3D-AF6C-285F9030D3D6}" type="presOf" srcId="{168C986D-1053-4478-8A8D-523DE31B95C3}" destId="{9CC19EA6-9713-4D16-B0E2-F119F0B1B207}" srcOrd="0" destOrd="1" presId="urn:microsoft.com/office/officeart/2005/8/layout/chevron2"/>
    <dgm:cxn modelId="{7D6839DB-1272-4AE3-80DA-2C28B6B002B4}" srcId="{0C01AC76-F0A4-4291-A738-838398994AB8}" destId="{168C986D-1053-4478-8A8D-523DE31B95C3}" srcOrd="1" destOrd="0" parTransId="{112ACE21-1182-408C-9B2A-1FD2320C0BA3}" sibTransId="{1C058779-E9D3-4DC0-9AE8-09C37A307DB0}"/>
    <dgm:cxn modelId="{7A7E9990-B4F3-4EE1-AC10-67857D4F3B24}" type="presParOf" srcId="{EF5BE6E3-B288-40C3-9A44-6756F1D64DC3}" destId="{822391DA-143F-442D-98BC-3AEAF72BEE19}" srcOrd="0" destOrd="0" presId="urn:microsoft.com/office/officeart/2005/8/layout/chevron2"/>
    <dgm:cxn modelId="{C1D0F682-BE7D-4C52-A79B-9549B4DF75E0}" type="presParOf" srcId="{822391DA-143F-442D-98BC-3AEAF72BEE19}" destId="{2487E3F3-6C0C-4126-AD90-C47F206FDB44}" srcOrd="0" destOrd="0" presId="urn:microsoft.com/office/officeart/2005/8/layout/chevron2"/>
    <dgm:cxn modelId="{CC8CBA0C-2F48-4B07-B1D3-3DCEE4E32676}" type="presParOf" srcId="{822391DA-143F-442D-98BC-3AEAF72BEE19}" destId="{9CC19EA6-9713-4D16-B0E2-F119F0B1B207}" srcOrd="1" destOrd="0" presId="urn:microsoft.com/office/officeart/2005/8/layout/chevron2"/>
    <dgm:cxn modelId="{2EE33A5E-6A4D-4F12-9874-DB236638040F}" type="presParOf" srcId="{EF5BE6E3-B288-40C3-9A44-6756F1D64DC3}" destId="{01820B97-3EEC-4A46-BAA4-C4E0E1FF0EB5}" srcOrd="1" destOrd="0" presId="urn:microsoft.com/office/officeart/2005/8/layout/chevron2"/>
    <dgm:cxn modelId="{95CE25AF-5EBF-4749-9850-BE66434CFAD6}" type="presParOf" srcId="{EF5BE6E3-B288-40C3-9A44-6756F1D64DC3}" destId="{B91633A7-A77D-4CB8-B448-8B4029CC2B9E}" srcOrd="2" destOrd="0" presId="urn:microsoft.com/office/officeart/2005/8/layout/chevron2"/>
    <dgm:cxn modelId="{8B8898E7-56F2-4CC0-BED9-8E7A11D188A4}" type="presParOf" srcId="{B91633A7-A77D-4CB8-B448-8B4029CC2B9E}" destId="{7B625FEA-F6E9-4661-A961-F3F49D203418}" srcOrd="0" destOrd="0" presId="urn:microsoft.com/office/officeart/2005/8/layout/chevron2"/>
    <dgm:cxn modelId="{F4F1E4F8-F6FA-4B21-BAB9-FEE493D214E3}" type="presParOf" srcId="{B91633A7-A77D-4CB8-B448-8B4029CC2B9E}" destId="{5E53DB0B-6EE2-4947-9396-EF7AE1F66092}"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828213-92C1-43C3-9762-C07FEDDFE04B}">
      <dsp:nvSpPr>
        <dsp:cNvPr id="0" name=""/>
        <dsp:cNvSpPr/>
      </dsp:nvSpPr>
      <dsp:spPr>
        <a:xfrm>
          <a:off x="110681" y="8304"/>
          <a:ext cx="6722271" cy="914585"/>
        </a:xfrm>
        <a:prstGeom prst="roundRect">
          <a:avLst>
            <a:gd name="adj" fmla="val 10000"/>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Step 1 </a:t>
          </a:r>
          <a:endParaRPr lang="en-US" sz="2400" kern="1200" dirty="0"/>
        </a:p>
        <a:p>
          <a:pPr marL="171450" lvl="1" indent="-171450" algn="l" defTabSz="800100">
            <a:lnSpc>
              <a:spcPct val="90000"/>
            </a:lnSpc>
            <a:spcBef>
              <a:spcPct val="0"/>
            </a:spcBef>
            <a:spcAft>
              <a:spcPct val="15000"/>
            </a:spcAft>
            <a:buChar char="••"/>
          </a:pPr>
          <a:r>
            <a:rPr lang="en-US" sz="1800" kern="1200" dirty="0" smtClean="0"/>
            <a:t>Prepare “Do Nothing” baseline and evaluate</a:t>
          </a:r>
          <a:endParaRPr lang="en-US" sz="1800" kern="1200" dirty="0"/>
        </a:p>
      </dsp:txBody>
      <dsp:txXfrm>
        <a:off x="137468" y="35091"/>
        <a:ext cx="5690298" cy="861011"/>
      </dsp:txXfrm>
    </dsp:sp>
    <dsp:sp modelId="{22382633-DCD9-4251-A440-8F962317A8DD}">
      <dsp:nvSpPr>
        <dsp:cNvPr id="0" name=""/>
        <dsp:cNvSpPr/>
      </dsp:nvSpPr>
      <dsp:spPr>
        <a:xfrm>
          <a:off x="581529" y="1080874"/>
          <a:ext cx="6943634" cy="914585"/>
        </a:xfrm>
        <a:prstGeom prst="roundRect">
          <a:avLst>
            <a:gd name="adj" fmla="val 10000"/>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Step 2</a:t>
          </a:r>
        </a:p>
        <a:p>
          <a:pPr marL="171450" lvl="1" indent="-171450" algn="l" defTabSz="800100">
            <a:lnSpc>
              <a:spcPct val="90000"/>
            </a:lnSpc>
            <a:spcBef>
              <a:spcPct val="0"/>
            </a:spcBef>
            <a:spcAft>
              <a:spcPct val="15000"/>
            </a:spcAft>
            <a:buChar char="••"/>
          </a:pPr>
          <a:r>
            <a:rPr lang="en-US" sz="1800" kern="1200" dirty="0" smtClean="0"/>
            <a:t>Prepare “Do Minimum” case</a:t>
          </a:r>
        </a:p>
      </dsp:txBody>
      <dsp:txXfrm>
        <a:off x="608316" y="1107661"/>
        <a:ext cx="5714050" cy="861011"/>
      </dsp:txXfrm>
    </dsp:sp>
    <dsp:sp modelId="{500DACA5-B62C-4AEB-983F-CA50585060F2}">
      <dsp:nvSpPr>
        <dsp:cNvPr id="0" name=""/>
        <dsp:cNvSpPr/>
      </dsp:nvSpPr>
      <dsp:spPr>
        <a:xfrm>
          <a:off x="1154379" y="2161748"/>
          <a:ext cx="6943634" cy="914585"/>
        </a:xfrm>
        <a:prstGeom prst="roundRect">
          <a:avLst>
            <a:gd name="adj" fmla="val 10000"/>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Step 3</a:t>
          </a:r>
          <a:endParaRPr lang="en-US" sz="2400" kern="1200" dirty="0"/>
        </a:p>
        <a:p>
          <a:pPr marL="171450" lvl="1" indent="-171450" algn="l" defTabSz="800100">
            <a:lnSpc>
              <a:spcPct val="90000"/>
            </a:lnSpc>
            <a:spcBef>
              <a:spcPct val="0"/>
            </a:spcBef>
            <a:spcAft>
              <a:spcPct val="15000"/>
            </a:spcAft>
            <a:buChar char="••"/>
          </a:pPr>
          <a:r>
            <a:rPr lang="en-US" sz="1800" kern="1200" dirty="0" smtClean="0"/>
            <a:t>Evaluate and mitigate – prepare “Build Case”</a:t>
          </a:r>
          <a:endParaRPr lang="en-US" sz="1800" kern="1200" dirty="0"/>
        </a:p>
      </dsp:txBody>
      <dsp:txXfrm>
        <a:off x="1181166" y="2188535"/>
        <a:ext cx="5722729" cy="861011"/>
      </dsp:txXfrm>
    </dsp:sp>
    <dsp:sp modelId="{05287B57-C50A-462D-B8B1-0BA8C9F809E9}">
      <dsp:nvSpPr>
        <dsp:cNvPr id="0" name=""/>
        <dsp:cNvSpPr/>
      </dsp:nvSpPr>
      <dsp:spPr>
        <a:xfrm>
          <a:off x="1735908" y="3242622"/>
          <a:ext cx="6943634" cy="914585"/>
        </a:xfrm>
        <a:prstGeom prst="roundRect">
          <a:avLst>
            <a:gd name="adj" fmla="val 10000"/>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Step 4</a:t>
          </a:r>
          <a:endParaRPr lang="en-US" sz="2400" kern="1200" dirty="0"/>
        </a:p>
        <a:p>
          <a:pPr marL="171450" lvl="1" indent="-171450" algn="l" defTabSz="800100">
            <a:lnSpc>
              <a:spcPct val="90000"/>
            </a:lnSpc>
            <a:spcBef>
              <a:spcPct val="0"/>
            </a:spcBef>
            <a:spcAft>
              <a:spcPct val="15000"/>
            </a:spcAft>
            <a:buChar char="••"/>
          </a:pPr>
          <a:r>
            <a:rPr lang="en-US" sz="1800" kern="1200" dirty="0" smtClean="0"/>
            <a:t>Evaluate “Build Case”</a:t>
          </a:r>
        </a:p>
      </dsp:txBody>
      <dsp:txXfrm>
        <a:off x="1762695" y="3269409"/>
        <a:ext cx="5714050" cy="861011"/>
      </dsp:txXfrm>
    </dsp:sp>
    <dsp:sp modelId="{3B15EBF3-4085-41B0-8B35-150CD28DC516}">
      <dsp:nvSpPr>
        <dsp:cNvPr id="0" name=""/>
        <dsp:cNvSpPr/>
      </dsp:nvSpPr>
      <dsp:spPr>
        <a:xfrm>
          <a:off x="6349153" y="700489"/>
          <a:ext cx="594480" cy="594480"/>
        </a:xfrm>
        <a:prstGeom prst="downArrow">
          <a:avLst>
            <a:gd name="adj1" fmla="val 55000"/>
            <a:gd name="adj2" fmla="val 45000"/>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482911" y="700489"/>
        <a:ext cx="326964" cy="447346"/>
      </dsp:txXfrm>
    </dsp:sp>
    <dsp:sp modelId="{BCADC5B2-67CD-4631-8D20-0C18CDABA207}">
      <dsp:nvSpPr>
        <dsp:cNvPr id="0" name=""/>
        <dsp:cNvSpPr/>
      </dsp:nvSpPr>
      <dsp:spPr>
        <a:xfrm>
          <a:off x="6930683" y="1781363"/>
          <a:ext cx="594480" cy="594480"/>
        </a:xfrm>
        <a:prstGeom prst="downArrow">
          <a:avLst>
            <a:gd name="adj1" fmla="val 55000"/>
            <a:gd name="adj2" fmla="val 45000"/>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7064441" y="1781363"/>
        <a:ext cx="326964" cy="447346"/>
      </dsp:txXfrm>
    </dsp:sp>
    <dsp:sp modelId="{2A6A1F56-602D-4807-9974-20B2883327C7}">
      <dsp:nvSpPr>
        <dsp:cNvPr id="0" name=""/>
        <dsp:cNvSpPr/>
      </dsp:nvSpPr>
      <dsp:spPr>
        <a:xfrm>
          <a:off x="7503532" y="2862237"/>
          <a:ext cx="594480" cy="594480"/>
        </a:xfrm>
        <a:prstGeom prst="downArrow">
          <a:avLst>
            <a:gd name="adj1" fmla="val 55000"/>
            <a:gd name="adj2" fmla="val 45000"/>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7637290" y="2862237"/>
        <a:ext cx="326964" cy="4473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87E3F3-6C0C-4126-AD90-C47F206FDB44}">
      <dsp:nvSpPr>
        <dsp:cNvPr id="0" name=""/>
        <dsp:cNvSpPr/>
      </dsp:nvSpPr>
      <dsp:spPr>
        <a:xfrm rot="5400000">
          <a:off x="-234058" y="237618"/>
          <a:ext cx="1560387" cy="1092271"/>
        </a:xfrm>
        <a:prstGeom prst="chevron">
          <a:avLst/>
        </a:prstGeom>
        <a:gradFill rotWithShape="0">
          <a:gsLst>
            <a:gs pos="0">
              <a:schemeClr val="lt1">
                <a:hueOff val="0"/>
                <a:satOff val="0"/>
                <a:lumOff val="0"/>
                <a:alphaOff val="0"/>
                <a:shade val="60000"/>
              </a:schemeClr>
            </a:gs>
            <a:gs pos="33000">
              <a:schemeClr val="lt1">
                <a:hueOff val="0"/>
                <a:satOff val="0"/>
                <a:lumOff val="0"/>
                <a:alphaOff val="0"/>
                <a:tint val="86500"/>
              </a:schemeClr>
            </a:gs>
            <a:gs pos="46750">
              <a:schemeClr val="lt1">
                <a:hueOff val="0"/>
                <a:satOff val="0"/>
                <a:lumOff val="0"/>
                <a:alphaOff val="0"/>
                <a:tint val="71000"/>
                <a:satMod val="112000"/>
              </a:schemeClr>
            </a:gs>
            <a:gs pos="53000">
              <a:schemeClr val="lt1">
                <a:hueOff val="0"/>
                <a:satOff val="0"/>
                <a:lumOff val="0"/>
                <a:alphaOff val="0"/>
                <a:tint val="71000"/>
                <a:satMod val="112000"/>
              </a:schemeClr>
            </a:gs>
            <a:gs pos="68000">
              <a:schemeClr val="lt1">
                <a:hueOff val="0"/>
                <a:satOff val="0"/>
                <a:lumOff val="0"/>
                <a:alphaOff val="0"/>
                <a:tint val="86000"/>
              </a:schemeClr>
            </a:gs>
            <a:gs pos="100000">
              <a:schemeClr val="lt1">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Develop data</a:t>
          </a:r>
          <a:endParaRPr lang="en-US" sz="1600" kern="1200" dirty="0"/>
        </a:p>
      </dsp:txBody>
      <dsp:txXfrm rot="-5400000">
        <a:off x="1" y="549696"/>
        <a:ext cx="1092271" cy="468116"/>
      </dsp:txXfrm>
    </dsp:sp>
    <dsp:sp modelId="{9CC19EA6-9713-4D16-B0E2-F119F0B1B207}">
      <dsp:nvSpPr>
        <dsp:cNvPr id="0" name=""/>
        <dsp:cNvSpPr/>
      </dsp:nvSpPr>
      <dsp:spPr>
        <a:xfrm rot="5400000">
          <a:off x="3482983" y="-2387150"/>
          <a:ext cx="1014785" cy="5796208"/>
        </a:xfrm>
        <a:prstGeom prst="round2SameRect">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190500" dist="228600" dir="2700000" sy="90000" rotWithShape="0">
            <a:srgbClr val="000000">
              <a:alpha val="255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Rail infrastructure</a:t>
          </a:r>
          <a:endParaRPr lang="en-US" sz="1900" kern="1200" dirty="0"/>
        </a:p>
        <a:p>
          <a:pPr marL="171450" lvl="1" indent="-171450" algn="l" defTabSz="844550">
            <a:lnSpc>
              <a:spcPct val="90000"/>
            </a:lnSpc>
            <a:spcBef>
              <a:spcPct val="0"/>
            </a:spcBef>
            <a:spcAft>
              <a:spcPct val="15000"/>
            </a:spcAft>
            <a:buChar char="••"/>
          </a:pPr>
          <a:r>
            <a:rPr lang="en-US" sz="1900" kern="1200" dirty="0" smtClean="0"/>
            <a:t>Freight and passenger trains and schedule</a:t>
          </a:r>
          <a:endParaRPr lang="en-US" sz="1900" kern="1200" dirty="0"/>
        </a:p>
        <a:p>
          <a:pPr marL="171450" lvl="1" indent="-171450" algn="l" defTabSz="844550">
            <a:lnSpc>
              <a:spcPct val="90000"/>
            </a:lnSpc>
            <a:spcBef>
              <a:spcPct val="0"/>
            </a:spcBef>
            <a:spcAft>
              <a:spcPct val="15000"/>
            </a:spcAft>
            <a:buChar char="••"/>
          </a:pPr>
          <a:r>
            <a:rPr lang="en-US" sz="1900" kern="1200" dirty="0" smtClean="0"/>
            <a:t>Other required</a:t>
          </a:r>
          <a:endParaRPr lang="en-US" sz="1900" kern="1200" dirty="0"/>
        </a:p>
      </dsp:txBody>
      <dsp:txXfrm rot="-5400000">
        <a:off x="1092272" y="53099"/>
        <a:ext cx="5746670" cy="915709"/>
      </dsp:txXfrm>
    </dsp:sp>
    <dsp:sp modelId="{7B625FEA-F6E9-4661-A961-F3F49D203418}">
      <dsp:nvSpPr>
        <dsp:cNvPr id="0" name=""/>
        <dsp:cNvSpPr/>
      </dsp:nvSpPr>
      <dsp:spPr>
        <a:xfrm rot="5400000">
          <a:off x="-234058" y="1603594"/>
          <a:ext cx="1560387" cy="1092271"/>
        </a:xfrm>
        <a:prstGeom prst="chevron">
          <a:avLst/>
        </a:prstGeom>
        <a:gradFill rotWithShape="0">
          <a:gsLst>
            <a:gs pos="0">
              <a:schemeClr val="lt1">
                <a:hueOff val="0"/>
                <a:satOff val="0"/>
                <a:lumOff val="0"/>
                <a:alphaOff val="0"/>
                <a:shade val="60000"/>
              </a:schemeClr>
            </a:gs>
            <a:gs pos="33000">
              <a:schemeClr val="lt1">
                <a:hueOff val="0"/>
                <a:satOff val="0"/>
                <a:lumOff val="0"/>
                <a:alphaOff val="0"/>
                <a:tint val="86500"/>
              </a:schemeClr>
            </a:gs>
            <a:gs pos="46750">
              <a:schemeClr val="lt1">
                <a:hueOff val="0"/>
                <a:satOff val="0"/>
                <a:lumOff val="0"/>
                <a:alphaOff val="0"/>
                <a:tint val="71000"/>
                <a:satMod val="112000"/>
              </a:schemeClr>
            </a:gs>
            <a:gs pos="53000">
              <a:schemeClr val="lt1">
                <a:hueOff val="0"/>
                <a:satOff val="0"/>
                <a:lumOff val="0"/>
                <a:alphaOff val="0"/>
                <a:tint val="71000"/>
                <a:satMod val="112000"/>
              </a:schemeClr>
            </a:gs>
            <a:gs pos="68000">
              <a:schemeClr val="lt1">
                <a:hueOff val="0"/>
                <a:satOff val="0"/>
                <a:lumOff val="0"/>
                <a:alphaOff val="0"/>
                <a:tint val="86000"/>
              </a:schemeClr>
            </a:gs>
            <a:gs pos="100000">
              <a:schemeClr val="lt1">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Simulate baseline conditions</a:t>
          </a:r>
          <a:endParaRPr lang="en-US" sz="1600" kern="1200" dirty="0"/>
        </a:p>
      </dsp:txBody>
      <dsp:txXfrm rot="-5400000">
        <a:off x="1" y="1915672"/>
        <a:ext cx="1092271" cy="468116"/>
      </dsp:txXfrm>
    </dsp:sp>
    <dsp:sp modelId="{5E53DB0B-6EE2-4947-9396-EF7AE1F66092}">
      <dsp:nvSpPr>
        <dsp:cNvPr id="0" name=""/>
        <dsp:cNvSpPr/>
      </dsp:nvSpPr>
      <dsp:spPr>
        <a:xfrm rot="5400000">
          <a:off x="3483249" y="-1021442"/>
          <a:ext cx="1014252" cy="5796208"/>
        </a:xfrm>
        <a:prstGeom prst="round2SameRect">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190500" dist="228600" dir="2700000" sy="90000" rotWithShape="0">
            <a:srgbClr val="000000">
              <a:alpha val="255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Run simulation for typical operating day</a:t>
          </a:r>
          <a:endParaRPr lang="en-US" sz="1900" kern="1200" dirty="0"/>
        </a:p>
      </dsp:txBody>
      <dsp:txXfrm rot="-5400000">
        <a:off x="1092271" y="1419048"/>
        <a:ext cx="5746696" cy="915228"/>
      </dsp:txXfrm>
    </dsp:sp>
    <dsp:sp modelId="{2CC9EC67-9C49-4233-8C2D-0694D9B79F29}">
      <dsp:nvSpPr>
        <dsp:cNvPr id="0" name=""/>
        <dsp:cNvSpPr/>
      </dsp:nvSpPr>
      <dsp:spPr>
        <a:xfrm rot="5400000">
          <a:off x="-234058" y="2969569"/>
          <a:ext cx="1560387" cy="1092271"/>
        </a:xfrm>
        <a:prstGeom prst="chevron">
          <a:avLst/>
        </a:prstGeom>
        <a:gradFill rotWithShape="0">
          <a:gsLst>
            <a:gs pos="0">
              <a:schemeClr val="lt1">
                <a:hueOff val="0"/>
                <a:satOff val="0"/>
                <a:lumOff val="0"/>
                <a:alphaOff val="0"/>
                <a:shade val="60000"/>
              </a:schemeClr>
            </a:gs>
            <a:gs pos="33000">
              <a:schemeClr val="lt1">
                <a:hueOff val="0"/>
                <a:satOff val="0"/>
                <a:lumOff val="0"/>
                <a:alphaOff val="0"/>
                <a:tint val="86500"/>
              </a:schemeClr>
            </a:gs>
            <a:gs pos="46750">
              <a:schemeClr val="lt1">
                <a:hueOff val="0"/>
                <a:satOff val="0"/>
                <a:lumOff val="0"/>
                <a:alphaOff val="0"/>
                <a:tint val="71000"/>
                <a:satMod val="112000"/>
              </a:schemeClr>
            </a:gs>
            <a:gs pos="53000">
              <a:schemeClr val="lt1">
                <a:hueOff val="0"/>
                <a:satOff val="0"/>
                <a:lumOff val="0"/>
                <a:alphaOff val="0"/>
                <a:tint val="71000"/>
                <a:satMod val="112000"/>
              </a:schemeClr>
            </a:gs>
            <a:gs pos="68000">
              <a:schemeClr val="lt1">
                <a:hueOff val="0"/>
                <a:satOff val="0"/>
                <a:lumOff val="0"/>
                <a:alphaOff val="0"/>
                <a:tint val="86000"/>
              </a:schemeClr>
            </a:gs>
            <a:gs pos="100000">
              <a:schemeClr val="lt1">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Report results</a:t>
          </a:r>
          <a:endParaRPr lang="en-US" sz="1600" kern="1200" dirty="0"/>
        </a:p>
      </dsp:txBody>
      <dsp:txXfrm rot="-5400000">
        <a:off x="1" y="3281647"/>
        <a:ext cx="1092271" cy="468116"/>
      </dsp:txXfrm>
    </dsp:sp>
    <dsp:sp modelId="{A0003DDD-4468-4069-BC76-4502422D5E41}">
      <dsp:nvSpPr>
        <dsp:cNvPr id="0" name=""/>
        <dsp:cNvSpPr/>
      </dsp:nvSpPr>
      <dsp:spPr>
        <a:xfrm rot="5400000">
          <a:off x="3483249" y="344533"/>
          <a:ext cx="1014252" cy="5796208"/>
        </a:xfrm>
        <a:prstGeom prst="round2SameRect">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190500" dist="228600" dir="2700000" sy="90000" rotWithShape="0">
            <a:srgbClr val="000000">
              <a:alpha val="255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err="1" smtClean="0"/>
            <a:t>Stringline</a:t>
          </a:r>
          <a:r>
            <a:rPr lang="en-US" sz="1900" kern="1200" dirty="0" smtClean="0"/>
            <a:t> chart</a:t>
          </a:r>
          <a:endParaRPr lang="en-US" sz="1900" kern="1200" dirty="0"/>
        </a:p>
        <a:p>
          <a:pPr marL="171450" lvl="1" indent="-171450" algn="l" defTabSz="844550">
            <a:lnSpc>
              <a:spcPct val="90000"/>
            </a:lnSpc>
            <a:spcBef>
              <a:spcPct val="0"/>
            </a:spcBef>
            <a:spcAft>
              <a:spcPct val="15000"/>
            </a:spcAft>
            <a:buChar char="••"/>
          </a:pPr>
          <a:r>
            <a:rPr lang="en-US" sz="1900" kern="1200" dirty="0" smtClean="0"/>
            <a:t>Authorities chart</a:t>
          </a:r>
          <a:endParaRPr lang="en-US" sz="1900" kern="1200" dirty="0"/>
        </a:p>
        <a:p>
          <a:pPr marL="171450" lvl="1" indent="-171450" algn="l" defTabSz="844550">
            <a:lnSpc>
              <a:spcPct val="90000"/>
            </a:lnSpc>
            <a:spcBef>
              <a:spcPct val="0"/>
            </a:spcBef>
            <a:spcAft>
              <a:spcPct val="15000"/>
            </a:spcAft>
            <a:buChar char="••"/>
          </a:pPr>
          <a:r>
            <a:rPr lang="en-US" sz="1900" kern="1200" dirty="0" smtClean="0"/>
            <a:t>Delay metrics by train and type</a:t>
          </a:r>
          <a:endParaRPr lang="en-US" sz="1900" kern="1200" dirty="0"/>
        </a:p>
      </dsp:txBody>
      <dsp:txXfrm rot="-5400000">
        <a:off x="1092271" y="2785023"/>
        <a:ext cx="5746696" cy="9152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87E3F3-6C0C-4126-AD90-C47F206FDB44}">
      <dsp:nvSpPr>
        <dsp:cNvPr id="0" name=""/>
        <dsp:cNvSpPr/>
      </dsp:nvSpPr>
      <dsp:spPr>
        <a:xfrm rot="5400000">
          <a:off x="-285457" y="287666"/>
          <a:ext cx="1903051" cy="1332135"/>
        </a:xfrm>
        <a:prstGeom prst="chevron">
          <a:avLst/>
        </a:prstGeom>
        <a:gradFill rotWithShape="0">
          <a:gsLst>
            <a:gs pos="0">
              <a:schemeClr val="lt1">
                <a:hueOff val="0"/>
                <a:satOff val="0"/>
                <a:lumOff val="0"/>
                <a:alphaOff val="0"/>
                <a:shade val="60000"/>
              </a:schemeClr>
            </a:gs>
            <a:gs pos="33000">
              <a:schemeClr val="lt1">
                <a:hueOff val="0"/>
                <a:satOff val="0"/>
                <a:lumOff val="0"/>
                <a:alphaOff val="0"/>
                <a:tint val="86500"/>
              </a:schemeClr>
            </a:gs>
            <a:gs pos="46750">
              <a:schemeClr val="lt1">
                <a:hueOff val="0"/>
                <a:satOff val="0"/>
                <a:lumOff val="0"/>
                <a:alphaOff val="0"/>
                <a:tint val="71000"/>
                <a:satMod val="112000"/>
              </a:schemeClr>
            </a:gs>
            <a:gs pos="53000">
              <a:schemeClr val="lt1">
                <a:hueOff val="0"/>
                <a:satOff val="0"/>
                <a:lumOff val="0"/>
                <a:alphaOff val="0"/>
                <a:tint val="71000"/>
                <a:satMod val="112000"/>
              </a:schemeClr>
            </a:gs>
            <a:gs pos="68000">
              <a:schemeClr val="lt1">
                <a:hueOff val="0"/>
                <a:satOff val="0"/>
                <a:lumOff val="0"/>
                <a:alphaOff val="0"/>
                <a:tint val="86000"/>
              </a:schemeClr>
            </a:gs>
            <a:gs pos="100000">
              <a:schemeClr val="lt1">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Add features</a:t>
          </a:r>
          <a:endParaRPr lang="en-US" sz="2000" kern="1200" dirty="0"/>
        </a:p>
      </dsp:txBody>
      <dsp:txXfrm rot="-5400000">
        <a:off x="2" y="668276"/>
        <a:ext cx="1332135" cy="570916"/>
      </dsp:txXfrm>
    </dsp:sp>
    <dsp:sp modelId="{9CC19EA6-9713-4D16-B0E2-F119F0B1B207}">
      <dsp:nvSpPr>
        <dsp:cNvPr id="0" name=""/>
        <dsp:cNvSpPr/>
      </dsp:nvSpPr>
      <dsp:spPr>
        <a:xfrm rot="5400000">
          <a:off x="3095251" y="-1763115"/>
          <a:ext cx="1237633" cy="4763864"/>
        </a:xfrm>
        <a:prstGeom prst="round2SameRect">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190500" dist="228600" dir="2700000" sy="90000" rotWithShape="0">
            <a:srgbClr val="000000">
              <a:alpha val="255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Minimally required</a:t>
          </a:r>
          <a:endParaRPr lang="en-US" sz="1800" kern="1200" dirty="0"/>
        </a:p>
        <a:p>
          <a:pPr marL="171450" lvl="1" indent="-171450" algn="l" defTabSz="800100">
            <a:lnSpc>
              <a:spcPct val="90000"/>
            </a:lnSpc>
            <a:spcBef>
              <a:spcPct val="0"/>
            </a:spcBef>
            <a:spcAft>
              <a:spcPct val="15000"/>
            </a:spcAft>
            <a:buChar char="••"/>
          </a:pPr>
          <a:r>
            <a:rPr lang="en-US" sz="1800" kern="1200" dirty="0" smtClean="0"/>
            <a:t>E.g., automatic switches</a:t>
          </a:r>
          <a:endParaRPr lang="en-US" sz="1800" kern="1200" dirty="0"/>
        </a:p>
        <a:p>
          <a:pPr marL="171450" lvl="1" indent="-171450" algn="l" defTabSz="800100">
            <a:lnSpc>
              <a:spcPct val="90000"/>
            </a:lnSpc>
            <a:spcBef>
              <a:spcPct val="0"/>
            </a:spcBef>
            <a:spcAft>
              <a:spcPct val="15000"/>
            </a:spcAft>
            <a:buChar char="••"/>
          </a:pPr>
          <a:r>
            <a:rPr lang="en-US" sz="1800" kern="1200" dirty="0" smtClean="0"/>
            <a:t>E.g., upgrade sidings to allow overtakes</a:t>
          </a:r>
          <a:endParaRPr lang="en-US" sz="1800" kern="1200" dirty="0"/>
        </a:p>
      </dsp:txBody>
      <dsp:txXfrm rot="-5400000">
        <a:off x="1332136" y="60416"/>
        <a:ext cx="4703448" cy="1116801"/>
      </dsp:txXfrm>
    </dsp:sp>
    <dsp:sp modelId="{7B625FEA-F6E9-4661-A961-F3F49D203418}">
      <dsp:nvSpPr>
        <dsp:cNvPr id="0" name=""/>
        <dsp:cNvSpPr/>
      </dsp:nvSpPr>
      <dsp:spPr>
        <a:xfrm rot="5400000">
          <a:off x="-285457" y="1901189"/>
          <a:ext cx="1903051" cy="1332135"/>
        </a:xfrm>
        <a:prstGeom prst="chevron">
          <a:avLst/>
        </a:prstGeom>
        <a:gradFill rotWithShape="0">
          <a:gsLst>
            <a:gs pos="0">
              <a:schemeClr val="lt1">
                <a:hueOff val="0"/>
                <a:satOff val="0"/>
                <a:lumOff val="0"/>
                <a:alphaOff val="0"/>
                <a:shade val="60000"/>
              </a:schemeClr>
            </a:gs>
            <a:gs pos="33000">
              <a:schemeClr val="lt1">
                <a:hueOff val="0"/>
                <a:satOff val="0"/>
                <a:lumOff val="0"/>
                <a:alphaOff val="0"/>
                <a:tint val="86500"/>
              </a:schemeClr>
            </a:gs>
            <a:gs pos="46750">
              <a:schemeClr val="lt1">
                <a:hueOff val="0"/>
                <a:satOff val="0"/>
                <a:lumOff val="0"/>
                <a:alphaOff val="0"/>
                <a:tint val="71000"/>
                <a:satMod val="112000"/>
              </a:schemeClr>
            </a:gs>
            <a:gs pos="53000">
              <a:schemeClr val="lt1">
                <a:hueOff val="0"/>
                <a:satOff val="0"/>
                <a:lumOff val="0"/>
                <a:alphaOff val="0"/>
                <a:tint val="71000"/>
                <a:satMod val="112000"/>
              </a:schemeClr>
            </a:gs>
            <a:gs pos="68000">
              <a:schemeClr val="lt1">
                <a:hueOff val="0"/>
                <a:satOff val="0"/>
                <a:lumOff val="0"/>
                <a:alphaOff val="0"/>
                <a:tint val="86000"/>
              </a:schemeClr>
            </a:gs>
            <a:gs pos="100000">
              <a:schemeClr val="lt1">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Estimate costs</a:t>
          </a:r>
          <a:endParaRPr lang="en-US" sz="2000" kern="1200" dirty="0"/>
        </a:p>
      </dsp:txBody>
      <dsp:txXfrm rot="-5400000">
        <a:off x="2" y="2281799"/>
        <a:ext cx="1332135" cy="570916"/>
      </dsp:txXfrm>
    </dsp:sp>
    <dsp:sp modelId="{5E53DB0B-6EE2-4947-9396-EF7AE1F66092}">
      <dsp:nvSpPr>
        <dsp:cNvPr id="0" name=""/>
        <dsp:cNvSpPr/>
      </dsp:nvSpPr>
      <dsp:spPr>
        <a:xfrm rot="5400000">
          <a:off x="3095576" y="-147708"/>
          <a:ext cx="1236983" cy="4763864"/>
        </a:xfrm>
        <a:prstGeom prst="round2SameRect">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190500" dist="228600" dir="2700000" sy="90000" rotWithShape="0">
            <a:srgbClr val="000000">
              <a:alpha val="255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Estimate costs of “Do Minimum” improvements</a:t>
          </a:r>
          <a:endParaRPr lang="en-US" sz="1800" kern="1200" dirty="0"/>
        </a:p>
      </dsp:txBody>
      <dsp:txXfrm rot="-5400000">
        <a:off x="1332136" y="1676117"/>
        <a:ext cx="4703479" cy="111621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87E3F3-6C0C-4126-AD90-C47F206FDB44}">
      <dsp:nvSpPr>
        <dsp:cNvPr id="0" name=""/>
        <dsp:cNvSpPr/>
      </dsp:nvSpPr>
      <dsp:spPr>
        <a:xfrm rot="5400000">
          <a:off x="-282834" y="228485"/>
          <a:ext cx="1502443" cy="1051710"/>
        </a:xfrm>
        <a:prstGeom prst="chevron">
          <a:avLst/>
        </a:prstGeom>
        <a:gradFill rotWithShape="0">
          <a:gsLst>
            <a:gs pos="0">
              <a:schemeClr val="lt1">
                <a:hueOff val="0"/>
                <a:satOff val="0"/>
                <a:lumOff val="0"/>
                <a:alphaOff val="0"/>
                <a:shade val="60000"/>
              </a:schemeClr>
            </a:gs>
            <a:gs pos="33000">
              <a:schemeClr val="lt1">
                <a:hueOff val="0"/>
                <a:satOff val="0"/>
                <a:lumOff val="0"/>
                <a:alphaOff val="0"/>
                <a:tint val="86500"/>
              </a:schemeClr>
            </a:gs>
            <a:gs pos="46750">
              <a:schemeClr val="lt1">
                <a:hueOff val="0"/>
                <a:satOff val="0"/>
                <a:lumOff val="0"/>
                <a:alphaOff val="0"/>
                <a:tint val="71000"/>
                <a:satMod val="112000"/>
              </a:schemeClr>
            </a:gs>
            <a:gs pos="53000">
              <a:schemeClr val="lt1">
                <a:hueOff val="0"/>
                <a:satOff val="0"/>
                <a:lumOff val="0"/>
                <a:alphaOff val="0"/>
                <a:tint val="71000"/>
                <a:satMod val="112000"/>
              </a:schemeClr>
            </a:gs>
            <a:gs pos="68000">
              <a:schemeClr val="lt1">
                <a:hueOff val="0"/>
                <a:satOff val="0"/>
                <a:lumOff val="0"/>
                <a:alphaOff val="0"/>
                <a:tint val="86000"/>
              </a:schemeClr>
            </a:gs>
            <a:gs pos="100000">
              <a:schemeClr val="lt1">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Develop Data</a:t>
          </a:r>
          <a:endParaRPr lang="en-US" sz="1600" kern="1200" dirty="0"/>
        </a:p>
      </dsp:txBody>
      <dsp:txXfrm rot="-5400000">
        <a:off x="-57467" y="528973"/>
        <a:ext cx="1051710" cy="450733"/>
      </dsp:txXfrm>
    </dsp:sp>
    <dsp:sp modelId="{9CC19EA6-9713-4D16-B0E2-F119F0B1B207}">
      <dsp:nvSpPr>
        <dsp:cNvPr id="0" name=""/>
        <dsp:cNvSpPr/>
      </dsp:nvSpPr>
      <dsp:spPr>
        <a:xfrm rot="5400000">
          <a:off x="3949434" y="-2952073"/>
          <a:ext cx="977101" cy="6887486"/>
        </a:xfrm>
        <a:prstGeom prst="round2SameRect">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190500" dist="228600" dir="2700000" sy="90000" rotWithShape="0">
            <a:srgbClr val="000000">
              <a:alpha val="255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t>Schedules for new passenger service</a:t>
          </a:r>
          <a:endParaRPr lang="en-US" sz="1500" kern="1200" dirty="0"/>
        </a:p>
        <a:p>
          <a:pPr marL="114300" lvl="1" indent="-114300" algn="l" defTabSz="666750">
            <a:lnSpc>
              <a:spcPct val="90000"/>
            </a:lnSpc>
            <a:spcBef>
              <a:spcPct val="0"/>
            </a:spcBef>
            <a:spcAft>
              <a:spcPct val="15000"/>
            </a:spcAft>
            <a:buChar char="••"/>
          </a:pPr>
          <a:r>
            <a:rPr lang="en-US" sz="1500" kern="1200" dirty="0" smtClean="0"/>
            <a:t>Modify freight schedules for shared use</a:t>
          </a:r>
          <a:endParaRPr lang="en-US" sz="1500" kern="1200" dirty="0"/>
        </a:p>
      </dsp:txBody>
      <dsp:txXfrm rot="-5400000">
        <a:off x="994242" y="50817"/>
        <a:ext cx="6839788" cy="881705"/>
      </dsp:txXfrm>
    </dsp:sp>
    <dsp:sp modelId="{7B625FEA-F6E9-4661-A961-F3F49D203418}">
      <dsp:nvSpPr>
        <dsp:cNvPr id="0" name=""/>
        <dsp:cNvSpPr/>
      </dsp:nvSpPr>
      <dsp:spPr>
        <a:xfrm rot="5400000">
          <a:off x="-282834" y="1535732"/>
          <a:ext cx="1502443" cy="1051710"/>
        </a:xfrm>
        <a:prstGeom prst="chevron">
          <a:avLst/>
        </a:prstGeom>
        <a:gradFill rotWithShape="0">
          <a:gsLst>
            <a:gs pos="0">
              <a:schemeClr val="lt1">
                <a:hueOff val="0"/>
                <a:satOff val="0"/>
                <a:lumOff val="0"/>
                <a:alphaOff val="0"/>
                <a:shade val="60000"/>
              </a:schemeClr>
            </a:gs>
            <a:gs pos="33000">
              <a:schemeClr val="lt1">
                <a:hueOff val="0"/>
                <a:satOff val="0"/>
                <a:lumOff val="0"/>
                <a:alphaOff val="0"/>
                <a:tint val="86500"/>
              </a:schemeClr>
            </a:gs>
            <a:gs pos="46750">
              <a:schemeClr val="lt1">
                <a:hueOff val="0"/>
                <a:satOff val="0"/>
                <a:lumOff val="0"/>
                <a:alphaOff val="0"/>
                <a:tint val="71000"/>
                <a:satMod val="112000"/>
              </a:schemeClr>
            </a:gs>
            <a:gs pos="53000">
              <a:schemeClr val="lt1">
                <a:hueOff val="0"/>
                <a:satOff val="0"/>
                <a:lumOff val="0"/>
                <a:alphaOff val="0"/>
                <a:tint val="71000"/>
                <a:satMod val="112000"/>
              </a:schemeClr>
            </a:gs>
            <a:gs pos="68000">
              <a:schemeClr val="lt1">
                <a:hueOff val="0"/>
                <a:satOff val="0"/>
                <a:lumOff val="0"/>
                <a:alphaOff val="0"/>
                <a:tint val="86000"/>
              </a:schemeClr>
            </a:gs>
            <a:gs pos="100000">
              <a:schemeClr val="lt1">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Identify &amp; Mitigate Conflicts</a:t>
          </a:r>
          <a:endParaRPr lang="en-US" sz="1600" kern="1200" dirty="0"/>
        </a:p>
      </dsp:txBody>
      <dsp:txXfrm rot="-5400000">
        <a:off x="-57467" y="1836220"/>
        <a:ext cx="1051710" cy="450733"/>
      </dsp:txXfrm>
    </dsp:sp>
    <dsp:sp modelId="{5E53DB0B-6EE2-4947-9396-EF7AE1F66092}">
      <dsp:nvSpPr>
        <dsp:cNvPr id="0" name=""/>
        <dsp:cNvSpPr/>
      </dsp:nvSpPr>
      <dsp:spPr>
        <a:xfrm rot="5400000">
          <a:off x="3899688" y="-1628403"/>
          <a:ext cx="976588" cy="6887486"/>
        </a:xfrm>
        <a:prstGeom prst="round2SameRect">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190500" dist="228600" dir="2700000" sy="90000" rotWithShape="0">
            <a:srgbClr val="000000">
              <a:alpha val="255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t>Run conflict identifier analysis</a:t>
          </a:r>
          <a:endParaRPr lang="en-US" sz="1500" kern="1200" dirty="0"/>
        </a:p>
        <a:p>
          <a:pPr marL="114300" lvl="1" indent="-114300" algn="l" defTabSz="666750">
            <a:lnSpc>
              <a:spcPct val="90000"/>
            </a:lnSpc>
            <a:spcBef>
              <a:spcPct val="0"/>
            </a:spcBef>
            <a:spcAft>
              <a:spcPct val="15000"/>
            </a:spcAft>
            <a:buChar char="••"/>
          </a:pPr>
          <a:r>
            <a:rPr lang="en-US" sz="1500" kern="1200" dirty="0" smtClean="0"/>
            <a:t>Modify infrastructure data and estimate costs</a:t>
          </a:r>
          <a:endParaRPr lang="en-US" sz="1500" kern="1200" dirty="0"/>
        </a:p>
      </dsp:txBody>
      <dsp:txXfrm rot="-5400000">
        <a:off x="944240" y="1374718"/>
        <a:ext cx="6839813" cy="881242"/>
      </dsp:txXfrm>
    </dsp:sp>
    <dsp:sp modelId="{2CC9EC67-9C49-4233-8C2D-0694D9B79F29}">
      <dsp:nvSpPr>
        <dsp:cNvPr id="0" name=""/>
        <dsp:cNvSpPr/>
      </dsp:nvSpPr>
      <dsp:spPr>
        <a:xfrm rot="5400000">
          <a:off x="-167898" y="2728043"/>
          <a:ext cx="1502443" cy="1281582"/>
        </a:xfrm>
        <a:prstGeom prst="chevron">
          <a:avLst/>
        </a:prstGeom>
        <a:gradFill rotWithShape="0">
          <a:gsLst>
            <a:gs pos="0">
              <a:schemeClr val="lt1">
                <a:hueOff val="0"/>
                <a:satOff val="0"/>
                <a:lumOff val="0"/>
                <a:alphaOff val="0"/>
                <a:shade val="60000"/>
              </a:schemeClr>
            </a:gs>
            <a:gs pos="33000">
              <a:schemeClr val="lt1">
                <a:hueOff val="0"/>
                <a:satOff val="0"/>
                <a:lumOff val="0"/>
                <a:alphaOff val="0"/>
                <a:tint val="86500"/>
              </a:schemeClr>
            </a:gs>
            <a:gs pos="46750">
              <a:schemeClr val="lt1">
                <a:hueOff val="0"/>
                <a:satOff val="0"/>
                <a:lumOff val="0"/>
                <a:alphaOff val="0"/>
                <a:tint val="71000"/>
                <a:satMod val="112000"/>
              </a:schemeClr>
            </a:gs>
            <a:gs pos="53000">
              <a:schemeClr val="lt1">
                <a:hueOff val="0"/>
                <a:satOff val="0"/>
                <a:lumOff val="0"/>
                <a:alphaOff val="0"/>
                <a:tint val="71000"/>
                <a:satMod val="112000"/>
              </a:schemeClr>
            </a:gs>
            <a:gs pos="68000">
              <a:schemeClr val="lt1">
                <a:hueOff val="0"/>
                <a:satOff val="0"/>
                <a:lumOff val="0"/>
                <a:alphaOff val="0"/>
                <a:tint val="86000"/>
              </a:schemeClr>
            </a:gs>
            <a:gs pos="100000">
              <a:schemeClr val="lt1">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Test Adequacy</a:t>
          </a:r>
          <a:endParaRPr lang="en-US" sz="1600" kern="1200" dirty="0"/>
        </a:p>
      </dsp:txBody>
      <dsp:txXfrm rot="-5400000">
        <a:off x="-57467" y="3258403"/>
        <a:ext cx="1281582" cy="220861"/>
      </dsp:txXfrm>
    </dsp:sp>
    <dsp:sp modelId="{A0003DDD-4468-4069-BC76-4502422D5E41}">
      <dsp:nvSpPr>
        <dsp:cNvPr id="0" name=""/>
        <dsp:cNvSpPr/>
      </dsp:nvSpPr>
      <dsp:spPr>
        <a:xfrm rot="5400000">
          <a:off x="4064627" y="-337836"/>
          <a:ext cx="976588" cy="6887486"/>
        </a:xfrm>
        <a:prstGeom prst="round2SameRect">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190500" dist="228600" dir="2700000" sy="90000" rotWithShape="0">
            <a:srgbClr val="000000">
              <a:alpha val="255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t>Run conflict identifier analysis on new infrastructure</a:t>
          </a:r>
          <a:endParaRPr lang="en-US" sz="1500" kern="1200" dirty="0"/>
        </a:p>
        <a:p>
          <a:pPr marL="114300" lvl="1" indent="-114300" algn="l" defTabSz="666750">
            <a:lnSpc>
              <a:spcPct val="90000"/>
            </a:lnSpc>
            <a:spcBef>
              <a:spcPct val="0"/>
            </a:spcBef>
            <a:spcAft>
              <a:spcPct val="15000"/>
            </a:spcAft>
            <a:buChar char="••"/>
          </a:pPr>
          <a:r>
            <a:rPr lang="en-US" sz="1500" kern="1200" dirty="0" smtClean="0"/>
            <a:t>If conflicts mitigated, then done</a:t>
          </a:r>
          <a:endParaRPr lang="en-US" sz="1500" kern="1200" dirty="0"/>
        </a:p>
        <a:p>
          <a:pPr marL="114300" lvl="1" indent="-114300" algn="l" defTabSz="666750">
            <a:lnSpc>
              <a:spcPct val="90000"/>
            </a:lnSpc>
            <a:spcBef>
              <a:spcPct val="0"/>
            </a:spcBef>
            <a:spcAft>
              <a:spcPct val="15000"/>
            </a:spcAft>
            <a:buChar char="••"/>
          </a:pPr>
          <a:r>
            <a:rPr lang="en-US" sz="1500" kern="1200" dirty="0" smtClean="0"/>
            <a:t>Else, add mitigating infrastructure, test again – Build case completed</a:t>
          </a:r>
          <a:endParaRPr lang="en-US" sz="1500" kern="1200" dirty="0"/>
        </a:p>
      </dsp:txBody>
      <dsp:txXfrm rot="-5400000">
        <a:off x="1109179" y="2665285"/>
        <a:ext cx="6839813" cy="88124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87E3F3-6C0C-4126-AD90-C47F206FDB44}">
      <dsp:nvSpPr>
        <dsp:cNvPr id="0" name=""/>
        <dsp:cNvSpPr/>
      </dsp:nvSpPr>
      <dsp:spPr>
        <a:xfrm rot="5400000">
          <a:off x="-380497" y="381859"/>
          <a:ext cx="2536648" cy="1775653"/>
        </a:xfrm>
        <a:prstGeom prst="chevron">
          <a:avLst/>
        </a:prstGeom>
        <a:gradFill rotWithShape="0">
          <a:gsLst>
            <a:gs pos="0">
              <a:schemeClr val="lt1">
                <a:hueOff val="0"/>
                <a:satOff val="0"/>
                <a:lumOff val="0"/>
                <a:alphaOff val="0"/>
                <a:shade val="60000"/>
              </a:schemeClr>
            </a:gs>
            <a:gs pos="33000">
              <a:schemeClr val="lt1">
                <a:hueOff val="0"/>
                <a:satOff val="0"/>
                <a:lumOff val="0"/>
                <a:alphaOff val="0"/>
                <a:tint val="86500"/>
              </a:schemeClr>
            </a:gs>
            <a:gs pos="46750">
              <a:schemeClr val="lt1">
                <a:hueOff val="0"/>
                <a:satOff val="0"/>
                <a:lumOff val="0"/>
                <a:alphaOff val="0"/>
                <a:tint val="71000"/>
                <a:satMod val="112000"/>
              </a:schemeClr>
            </a:gs>
            <a:gs pos="53000">
              <a:schemeClr val="lt1">
                <a:hueOff val="0"/>
                <a:satOff val="0"/>
                <a:lumOff val="0"/>
                <a:alphaOff val="0"/>
                <a:tint val="71000"/>
                <a:satMod val="112000"/>
              </a:schemeClr>
            </a:gs>
            <a:gs pos="68000">
              <a:schemeClr val="lt1">
                <a:hueOff val="0"/>
                <a:satOff val="0"/>
                <a:lumOff val="0"/>
                <a:alphaOff val="0"/>
                <a:tint val="86000"/>
              </a:schemeClr>
            </a:gs>
            <a:gs pos="100000">
              <a:schemeClr val="lt1">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Run Simulation</a:t>
          </a:r>
          <a:endParaRPr lang="en-US" sz="2000" kern="1200" dirty="0"/>
        </a:p>
      </dsp:txBody>
      <dsp:txXfrm rot="-5400000">
        <a:off x="1" y="889189"/>
        <a:ext cx="1775653" cy="760995"/>
      </dsp:txXfrm>
    </dsp:sp>
    <dsp:sp modelId="{9CC19EA6-9713-4D16-B0E2-F119F0B1B207}">
      <dsp:nvSpPr>
        <dsp:cNvPr id="0" name=""/>
        <dsp:cNvSpPr/>
      </dsp:nvSpPr>
      <dsp:spPr>
        <a:xfrm rot="5400000">
          <a:off x="3696302" y="-1920648"/>
          <a:ext cx="1648821" cy="5490119"/>
        </a:xfrm>
        <a:prstGeom prst="round2SameRect">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190500" dist="228600" dir="2700000" sy="90000" rotWithShape="0">
            <a:srgbClr val="000000">
              <a:alpha val="255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Run simulation with Build Case and New Services Schedule</a:t>
          </a:r>
          <a:endParaRPr lang="en-US" sz="1800" kern="1200" dirty="0"/>
        </a:p>
        <a:p>
          <a:pPr marL="171450" lvl="1" indent="-171450" algn="l" defTabSz="800100">
            <a:lnSpc>
              <a:spcPct val="90000"/>
            </a:lnSpc>
            <a:spcBef>
              <a:spcPct val="0"/>
            </a:spcBef>
            <a:spcAft>
              <a:spcPct val="15000"/>
            </a:spcAft>
            <a:buChar char="••"/>
          </a:pPr>
          <a:r>
            <a:rPr lang="en-US" sz="1800" kern="1200" dirty="0" smtClean="0"/>
            <a:t>Review results</a:t>
          </a:r>
          <a:endParaRPr lang="en-US" sz="1800" kern="1200" dirty="0"/>
        </a:p>
      </dsp:txBody>
      <dsp:txXfrm rot="-5400000">
        <a:off x="1775654" y="80489"/>
        <a:ext cx="5409630" cy="1487843"/>
      </dsp:txXfrm>
    </dsp:sp>
    <dsp:sp modelId="{7B625FEA-F6E9-4661-A961-F3F49D203418}">
      <dsp:nvSpPr>
        <dsp:cNvPr id="0" name=""/>
        <dsp:cNvSpPr/>
      </dsp:nvSpPr>
      <dsp:spPr>
        <a:xfrm rot="5400000">
          <a:off x="-380497" y="2634973"/>
          <a:ext cx="2536648" cy="1775653"/>
        </a:xfrm>
        <a:prstGeom prst="chevron">
          <a:avLst/>
        </a:prstGeom>
        <a:gradFill rotWithShape="0">
          <a:gsLst>
            <a:gs pos="0">
              <a:schemeClr val="lt1">
                <a:hueOff val="0"/>
                <a:satOff val="0"/>
                <a:lumOff val="0"/>
                <a:alphaOff val="0"/>
                <a:shade val="60000"/>
              </a:schemeClr>
            </a:gs>
            <a:gs pos="33000">
              <a:schemeClr val="lt1">
                <a:hueOff val="0"/>
                <a:satOff val="0"/>
                <a:lumOff val="0"/>
                <a:alphaOff val="0"/>
                <a:tint val="86500"/>
              </a:schemeClr>
            </a:gs>
            <a:gs pos="46750">
              <a:schemeClr val="lt1">
                <a:hueOff val="0"/>
                <a:satOff val="0"/>
                <a:lumOff val="0"/>
                <a:alphaOff val="0"/>
                <a:tint val="71000"/>
                <a:satMod val="112000"/>
              </a:schemeClr>
            </a:gs>
            <a:gs pos="53000">
              <a:schemeClr val="lt1">
                <a:hueOff val="0"/>
                <a:satOff val="0"/>
                <a:lumOff val="0"/>
                <a:alphaOff val="0"/>
                <a:tint val="71000"/>
                <a:satMod val="112000"/>
              </a:schemeClr>
            </a:gs>
            <a:gs pos="68000">
              <a:schemeClr val="lt1">
                <a:hueOff val="0"/>
                <a:satOff val="0"/>
                <a:lumOff val="0"/>
                <a:alphaOff val="0"/>
                <a:tint val="86000"/>
              </a:schemeClr>
            </a:gs>
            <a:gs pos="100000">
              <a:schemeClr val="lt1">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Feasibility Targets Met?</a:t>
          </a:r>
          <a:endParaRPr lang="en-US" sz="2000" kern="1200" dirty="0"/>
        </a:p>
      </dsp:txBody>
      <dsp:txXfrm rot="-5400000">
        <a:off x="1" y="3142303"/>
        <a:ext cx="1775653" cy="760995"/>
      </dsp:txXfrm>
    </dsp:sp>
    <dsp:sp modelId="{5E53DB0B-6EE2-4947-9396-EF7AE1F66092}">
      <dsp:nvSpPr>
        <dsp:cNvPr id="0" name=""/>
        <dsp:cNvSpPr/>
      </dsp:nvSpPr>
      <dsp:spPr>
        <a:xfrm rot="5400000">
          <a:off x="3656444" y="361989"/>
          <a:ext cx="1648821" cy="5490119"/>
        </a:xfrm>
        <a:prstGeom prst="round2SameRect">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190500" dist="228600" dir="2700000" sy="90000" rotWithShape="0">
            <a:srgbClr val="000000">
              <a:alpha val="255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Yes, feasibility screening passed</a:t>
          </a:r>
          <a:endParaRPr lang="en-US" sz="1800" kern="1200" dirty="0"/>
        </a:p>
        <a:p>
          <a:pPr marL="171450" lvl="1" indent="-171450" algn="l" defTabSz="800100">
            <a:lnSpc>
              <a:spcPct val="90000"/>
            </a:lnSpc>
            <a:spcBef>
              <a:spcPct val="0"/>
            </a:spcBef>
            <a:spcAft>
              <a:spcPct val="15000"/>
            </a:spcAft>
            <a:buChar char="••"/>
          </a:pPr>
          <a:r>
            <a:rPr lang="en-US" sz="1800" kern="1200" dirty="0" smtClean="0"/>
            <a:t>No -</a:t>
          </a:r>
          <a:endParaRPr lang="en-US" sz="1800" kern="1200" dirty="0"/>
        </a:p>
        <a:p>
          <a:pPr marL="342900" lvl="2" indent="-171450" algn="l" defTabSz="800100">
            <a:lnSpc>
              <a:spcPct val="90000"/>
            </a:lnSpc>
            <a:spcBef>
              <a:spcPct val="0"/>
            </a:spcBef>
            <a:spcAft>
              <a:spcPct val="15000"/>
            </a:spcAft>
            <a:buChar char="••"/>
          </a:pPr>
          <a:r>
            <a:rPr lang="en-US" sz="1800" kern="1200" dirty="0" smtClean="0"/>
            <a:t>More mitigation </a:t>
          </a:r>
          <a:r>
            <a:rPr lang="en-US" sz="1800" b="1" kern="1200" dirty="0" smtClean="0"/>
            <a:t>not</a:t>
          </a:r>
          <a:r>
            <a:rPr lang="en-US" sz="1800" kern="1200" dirty="0" smtClean="0"/>
            <a:t> possible </a:t>
          </a:r>
          <a:r>
            <a:rPr lang="en-US" sz="1800" b="1" kern="1200" dirty="0" smtClean="0">
              <a:latin typeface="Times New Roman" panose="02020603050405020304" pitchFamily="18" charset="0"/>
              <a:cs typeface="Times New Roman" panose="02020603050405020304" pitchFamily="18" charset="0"/>
            </a:rPr>
            <a:t>→</a:t>
          </a:r>
          <a:r>
            <a:rPr lang="en-US" sz="1800" kern="1200" dirty="0" smtClean="0"/>
            <a:t> reject</a:t>
          </a:r>
          <a:endParaRPr lang="en-US" sz="1800" kern="1200" dirty="0"/>
        </a:p>
        <a:p>
          <a:pPr marL="342900" lvl="2" indent="-171450" algn="l" defTabSz="800100">
            <a:lnSpc>
              <a:spcPct val="90000"/>
            </a:lnSpc>
            <a:spcBef>
              <a:spcPct val="0"/>
            </a:spcBef>
            <a:spcAft>
              <a:spcPct val="15000"/>
            </a:spcAft>
            <a:buChar char="••"/>
          </a:pPr>
          <a:r>
            <a:rPr lang="en-US" sz="1800" kern="1200" dirty="0" smtClean="0"/>
            <a:t>More mitigation possible </a:t>
          </a:r>
          <a:r>
            <a:rPr lang="en-US" sz="1800" b="1" kern="1200" dirty="0" smtClean="0">
              <a:latin typeface="Times New Roman" panose="02020603050405020304" pitchFamily="18" charset="0"/>
              <a:cs typeface="Times New Roman" panose="02020603050405020304" pitchFamily="18" charset="0"/>
            </a:rPr>
            <a:t>→</a:t>
          </a:r>
          <a:r>
            <a:rPr lang="en-US" sz="1800" kern="1200" dirty="0" smtClean="0"/>
            <a:t> mitigate and re-evaluate</a:t>
          </a:r>
          <a:endParaRPr lang="en-US" sz="1800" kern="1200" dirty="0"/>
        </a:p>
      </dsp:txBody>
      <dsp:txXfrm rot="-5400000">
        <a:off x="1735796" y="2363127"/>
        <a:ext cx="5409630" cy="1487843"/>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2611"/>
          </a:xfrm>
          <a:prstGeom prst="rect">
            <a:avLst/>
          </a:prstGeom>
        </p:spPr>
        <p:txBody>
          <a:bodyPr vert="horz" lIns="92309" tIns="46154" rIns="92309" bIns="46154" rtlCol="0"/>
          <a:lstStyle>
            <a:lvl1pPr algn="l">
              <a:defRPr sz="1200"/>
            </a:lvl1pPr>
          </a:lstStyle>
          <a:p>
            <a:endParaRPr lang="en-US"/>
          </a:p>
        </p:txBody>
      </p:sp>
      <p:sp>
        <p:nvSpPr>
          <p:cNvPr id="3" name="Date Placeholder 2"/>
          <p:cNvSpPr>
            <a:spLocks noGrp="1"/>
          </p:cNvSpPr>
          <p:nvPr>
            <p:ph type="dt" sz="quarter" idx="1"/>
          </p:nvPr>
        </p:nvSpPr>
        <p:spPr>
          <a:xfrm>
            <a:off x="3927775" y="0"/>
            <a:ext cx="3004820" cy="462611"/>
          </a:xfrm>
          <a:prstGeom prst="rect">
            <a:avLst/>
          </a:prstGeom>
        </p:spPr>
        <p:txBody>
          <a:bodyPr vert="horz" lIns="92309" tIns="46154" rIns="92309" bIns="46154" rtlCol="0"/>
          <a:lstStyle>
            <a:lvl1pPr algn="r">
              <a:defRPr sz="1200"/>
            </a:lvl1pPr>
          </a:lstStyle>
          <a:p>
            <a:fld id="{09FAF226-B473-468F-8E25-480875257B31}" type="datetimeFigureOut">
              <a:rPr lang="en-US" smtClean="0"/>
              <a:t>8/10/2015</a:t>
            </a:fld>
            <a:endParaRPr lang="en-US"/>
          </a:p>
        </p:txBody>
      </p:sp>
      <p:sp>
        <p:nvSpPr>
          <p:cNvPr id="4" name="Footer Placeholder 3"/>
          <p:cNvSpPr>
            <a:spLocks noGrp="1"/>
          </p:cNvSpPr>
          <p:nvPr>
            <p:ph type="ftr" sz="quarter" idx="2"/>
          </p:nvPr>
        </p:nvSpPr>
        <p:spPr>
          <a:xfrm>
            <a:off x="0" y="8757590"/>
            <a:ext cx="3004820" cy="462610"/>
          </a:xfrm>
          <a:prstGeom prst="rect">
            <a:avLst/>
          </a:prstGeom>
        </p:spPr>
        <p:txBody>
          <a:bodyPr vert="horz" lIns="92309" tIns="46154" rIns="92309" bIns="46154" rtlCol="0" anchor="b"/>
          <a:lstStyle>
            <a:lvl1pPr algn="l">
              <a:defRPr sz="1200"/>
            </a:lvl1pPr>
          </a:lstStyle>
          <a:p>
            <a:endParaRPr lang="en-US"/>
          </a:p>
        </p:txBody>
      </p:sp>
      <p:sp>
        <p:nvSpPr>
          <p:cNvPr id="5" name="Slide Number Placeholder 4"/>
          <p:cNvSpPr>
            <a:spLocks noGrp="1"/>
          </p:cNvSpPr>
          <p:nvPr>
            <p:ph type="sldNum" sz="quarter" idx="3"/>
          </p:nvPr>
        </p:nvSpPr>
        <p:spPr>
          <a:xfrm>
            <a:off x="3927775" y="8757590"/>
            <a:ext cx="3004820" cy="462610"/>
          </a:xfrm>
          <a:prstGeom prst="rect">
            <a:avLst/>
          </a:prstGeom>
        </p:spPr>
        <p:txBody>
          <a:bodyPr vert="horz" lIns="92309" tIns="46154" rIns="92309" bIns="46154" rtlCol="0" anchor="b"/>
          <a:lstStyle>
            <a:lvl1pPr algn="r">
              <a:defRPr sz="1200"/>
            </a:lvl1pPr>
          </a:lstStyle>
          <a:p>
            <a:fld id="{6C446948-7258-49AD-8FE8-059911BE3C64}" type="slidenum">
              <a:rPr lang="en-US" smtClean="0"/>
              <a:t>‹#›</a:t>
            </a:fld>
            <a:endParaRPr lang="en-US"/>
          </a:p>
        </p:txBody>
      </p:sp>
    </p:spTree>
    <p:extLst>
      <p:ext uri="{BB962C8B-B14F-4D97-AF65-F5344CB8AC3E}">
        <p14:creationId xmlns:p14="http://schemas.microsoft.com/office/powerpoint/2010/main" val="21960706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309" tIns="46154" rIns="92309" bIns="46154" rtlCol="0"/>
          <a:lstStyle>
            <a:lvl1pPr algn="l">
              <a:defRPr sz="1200"/>
            </a:lvl1pPr>
          </a:lstStyle>
          <a:p>
            <a:endParaRPr lang="en-US"/>
          </a:p>
        </p:txBody>
      </p:sp>
      <p:sp>
        <p:nvSpPr>
          <p:cNvPr id="3" name="Date Placeholder 2"/>
          <p:cNvSpPr>
            <a:spLocks noGrp="1"/>
          </p:cNvSpPr>
          <p:nvPr>
            <p:ph type="dt" idx="1"/>
          </p:nvPr>
        </p:nvSpPr>
        <p:spPr>
          <a:xfrm>
            <a:off x="3927775" y="0"/>
            <a:ext cx="3004820" cy="461010"/>
          </a:xfrm>
          <a:prstGeom prst="rect">
            <a:avLst/>
          </a:prstGeom>
        </p:spPr>
        <p:txBody>
          <a:bodyPr vert="horz" lIns="92309" tIns="46154" rIns="92309" bIns="46154" rtlCol="0"/>
          <a:lstStyle>
            <a:lvl1pPr algn="r">
              <a:defRPr sz="1200"/>
            </a:lvl1pPr>
          </a:lstStyle>
          <a:p>
            <a:fld id="{C7CBD090-2CFE-435D-9842-32DC7A4C601D}" type="datetimeFigureOut">
              <a:rPr lang="en-US" smtClean="0"/>
              <a:t>8/10/2015</a:t>
            </a:fld>
            <a:endParaRPr lang="en-US"/>
          </a:p>
        </p:txBody>
      </p:sp>
      <p:sp>
        <p:nvSpPr>
          <p:cNvPr id="4" name="Slide Image Placeholder 3"/>
          <p:cNvSpPr>
            <a:spLocks noGrp="1" noRot="1" noChangeAspect="1"/>
          </p:cNvSpPr>
          <p:nvPr>
            <p:ph type="sldImg" idx="2"/>
          </p:nvPr>
        </p:nvSpPr>
        <p:spPr>
          <a:xfrm>
            <a:off x="1162050" y="692150"/>
            <a:ext cx="4610100" cy="3457575"/>
          </a:xfrm>
          <a:prstGeom prst="rect">
            <a:avLst/>
          </a:prstGeom>
          <a:noFill/>
          <a:ln w="12700">
            <a:solidFill>
              <a:prstClr val="black"/>
            </a:solidFill>
          </a:ln>
        </p:spPr>
        <p:txBody>
          <a:bodyPr vert="horz" lIns="92309" tIns="46154" rIns="92309" bIns="46154" rtlCol="0" anchor="ctr"/>
          <a:lstStyle/>
          <a:p>
            <a:endParaRPr lang="en-US"/>
          </a:p>
        </p:txBody>
      </p:sp>
      <p:sp>
        <p:nvSpPr>
          <p:cNvPr id="5" name="Notes Placeholder 4"/>
          <p:cNvSpPr>
            <a:spLocks noGrp="1"/>
          </p:cNvSpPr>
          <p:nvPr>
            <p:ph type="body" sz="quarter" idx="3"/>
          </p:nvPr>
        </p:nvSpPr>
        <p:spPr>
          <a:xfrm>
            <a:off x="693420" y="4379595"/>
            <a:ext cx="5547360" cy="4149090"/>
          </a:xfrm>
          <a:prstGeom prst="rect">
            <a:avLst/>
          </a:prstGeom>
        </p:spPr>
        <p:txBody>
          <a:bodyPr vert="horz" lIns="92309" tIns="46154" rIns="92309" bIns="46154"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757590"/>
            <a:ext cx="3004820" cy="461010"/>
          </a:xfrm>
          <a:prstGeom prst="rect">
            <a:avLst/>
          </a:prstGeom>
        </p:spPr>
        <p:txBody>
          <a:bodyPr vert="horz" lIns="92309" tIns="46154" rIns="92309" bIns="46154" rtlCol="0" anchor="b"/>
          <a:lstStyle>
            <a:lvl1pPr algn="l">
              <a:defRPr sz="1200"/>
            </a:lvl1pPr>
          </a:lstStyle>
          <a:p>
            <a:endParaRPr lang="en-US"/>
          </a:p>
        </p:txBody>
      </p:sp>
      <p:sp>
        <p:nvSpPr>
          <p:cNvPr id="7" name="Slide Number Placeholder 6"/>
          <p:cNvSpPr>
            <a:spLocks noGrp="1"/>
          </p:cNvSpPr>
          <p:nvPr>
            <p:ph type="sldNum" sz="quarter" idx="5"/>
          </p:nvPr>
        </p:nvSpPr>
        <p:spPr>
          <a:xfrm>
            <a:off x="3927775" y="8757590"/>
            <a:ext cx="3004820" cy="461010"/>
          </a:xfrm>
          <a:prstGeom prst="rect">
            <a:avLst/>
          </a:prstGeom>
        </p:spPr>
        <p:txBody>
          <a:bodyPr vert="horz" lIns="92309" tIns="46154" rIns="92309" bIns="46154" rtlCol="0" anchor="b"/>
          <a:lstStyle>
            <a:lvl1pPr algn="r">
              <a:defRPr sz="1200"/>
            </a:lvl1pPr>
          </a:lstStyle>
          <a:p>
            <a:fld id="{10D9EEFC-4E7F-4D92-87FE-7F7B9B3C0C81}" type="slidenum">
              <a:rPr lang="en-US" smtClean="0"/>
              <a:t>‹#›</a:t>
            </a:fld>
            <a:endParaRPr lang="en-US"/>
          </a:p>
        </p:txBody>
      </p:sp>
    </p:spTree>
    <p:extLst>
      <p:ext uri="{BB962C8B-B14F-4D97-AF65-F5344CB8AC3E}">
        <p14:creationId xmlns:p14="http://schemas.microsoft.com/office/powerpoint/2010/main" val="1387777344"/>
      </p:ext>
    </p:extLst>
  </p:cSld>
  <p:clrMap bg1="lt1" tx1="dk1" bg2="lt2" tx2="dk2" accent1="accent1" accent2="accent2" accent3="accent3" accent4="accent4" accent5="accent5" accent6="accent6" hlink="hlink" folHlink="folHlink"/>
  <p:notes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D9EEFC-4E7F-4D92-87FE-7F7B9B3C0C81}" type="slidenum">
              <a:rPr lang="en-US" smtClean="0"/>
              <a:t>1</a:t>
            </a:fld>
            <a:endParaRPr lang="en-US"/>
          </a:p>
        </p:txBody>
      </p:sp>
    </p:spTree>
    <p:extLst>
      <p:ext uri="{BB962C8B-B14F-4D97-AF65-F5344CB8AC3E}">
        <p14:creationId xmlns:p14="http://schemas.microsoft.com/office/powerpoint/2010/main" val="2568423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34622" lvl="1" indent="-173079">
              <a:buFont typeface="Arial" panose="020B0604020202020204" pitchFamily="34" charset="0"/>
              <a:buChar char="•"/>
            </a:pPr>
            <a:r>
              <a:rPr lang="en-US" dirty="0" smtClean="0"/>
              <a:t>Run conflict identifier analysis with “do minimum” case.</a:t>
            </a:r>
          </a:p>
          <a:p>
            <a:pPr marL="634622" lvl="1" indent="-173079">
              <a:buFont typeface="Arial" panose="020B0604020202020204" pitchFamily="34" charset="0"/>
              <a:buChar char="•"/>
            </a:pPr>
            <a:r>
              <a:rPr lang="en-US" dirty="0" smtClean="0"/>
              <a:t>Add infrastructure to mitigate conflicts.</a:t>
            </a:r>
          </a:p>
          <a:p>
            <a:pPr marL="634622" lvl="1" indent="-173079">
              <a:buFont typeface="Arial" panose="020B0604020202020204" pitchFamily="34" charset="0"/>
              <a:buChar char="•"/>
            </a:pPr>
            <a:r>
              <a:rPr lang="en-US" dirty="0" smtClean="0"/>
              <a:t>The revised system is the “build case” for feasibility screening.</a:t>
            </a:r>
            <a:endParaRPr lang="en-US" dirty="0"/>
          </a:p>
        </p:txBody>
      </p:sp>
      <p:sp>
        <p:nvSpPr>
          <p:cNvPr id="4" name="Slide Number Placeholder 3"/>
          <p:cNvSpPr>
            <a:spLocks noGrp="1"/>
          </p:cNvSpPr>
          <p:nvPr>
            <p:ph type="sldNum" sz="quarter" idx="10"/>
          </p:nvPr>
        </p:nvSpPr>
        <p:spPr/>
        <p:txBody>
          <a:bodyPr/>
          <a:lstStyle/>
          <a:p>
            <a:fld id="{10D9EEFC-4E7F-4D92-87FE-7F7B9B3C0C81}" type="slidenum">
              <a:rPr lang="en-US" smtClean="0"/>
              <a:t>16</a:t>
            </a:fld>
            <a:endParaRPr lang="en-US"/>
          </a:p>
        </p:txBody>
      </p:sp>
    </p:spTree>
    <p:extLst>
      <p:ext uri="{BB962C8B-B14F-4D97-AF65-F5344CB8AC3E}">
        <p14:creationId xmlns:p14="http://schemas.microsoft.com/office/powerpoint/2010/main" val="669951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34622" lvl="1" indent="-173079">
              <a:buFont typeface="Arial" panose="020B0604020202020204" pitchFamily="34" charset="0"/>
              <a:buChar char="•"/>
            </a:pPr>
            <a:r>
              <a:rPr lang="en-US" dirty="0" smtClean="0"/>
              <a:t>Run simulation and test if feasibility targets are met.</a:t>
            </a:r>
          </a:p>
          <a:p>
            <a:pPr marL="634622" lvl="1" indent="-173079">
              <a:buFont typeface="Arial" panose="020B0604020202020204" pitchFamily="34" charset="0"/>
              <a:buChar char="•"/>
            </a:pPr>
            <a:r>
              <a:rPr lang="en-US" dirty="0" smtClean="0"/>
              <a:t>If yes, then the Build Case passes screening and warrants further consideration</a:t>
            </a:r>
          </a:p>
          <a:p>
            <a:pPr marL="634622" lvl="1" indent="-173079">
              <a:buFont typeface="Arial" panose="020B0604020202020204" pitchFamily="34" charset="0"/>
              <a:buChar char="•"/>
            </a:pPr>
            <a:r>
              <a:rPr lang="en-US" dirty="0" smtClean="0"/>
              <a:t>If no, see if further mitigation can refine the build cases so it passes screening</a:t>
            </a:r>
            <a:endParaRPr lang="en-US" dirty="0"/>
          </a:p>
        </p:txBody>
      </p:sp>
      <p:sp>
        <p:nvSpPr>
          <p:cNvPr id="4" name="Slide Number Placeholder 3"/>
          <p:cNvSpPr>
            <a:spLocks noGrp="1"/>
          </p:cNvSpPr>
          <p:nvPr>
            <p:ph type="sldNum" sz="quarter" idx="10"/>
          </p:nvPr>
        </p:nvSpPr>
        <p:spPr/>
        <p:txBody>
          <a:bodyPr/>
          <a:lstStyle/>
          <a:p>
            <a:fld id="{10D9EEFC-4E7F-4D92-87FE-7F7B9B3C0C81}" type="slidenum">
              <a:rPr lang="en-US" smtClean="0"/>
              <a:t>17</a:t>
            </a:fld>
            <a:endParaRPr lang="en-US"/>
          </a:p>
        </p:txBody>
      </p:sp>
    </p:spTree>
    <p:extLst>
      <p:ext uri="{BB962C8B-B14F-4D97-AF65-F5344CB8AC3E}">
        <p14:creationId xmlns:p14="http://schemas.microsoft.com/office/powerpoint/2010/main" val="31105113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important thing</a:t>
            </a:r>
            <a:r>
              <a:rPr lang="en-US" baseline="0" dirty="0" smtClean="0"/>
              <a:t> to note on the home page is the login and register link.</a:t>
            </a:r>
            <a:endParaRPr lang="en-US" dirty="0"/>
          </a:p>
        </p:txBody>
      </p:sp>
      <p:sp>
        <p:nvSpPr>
          <p:cNvPr id="4" name="Slide Number Placeholder 3"/>
          <p:cNvSpPr>
            <a:spLocks noGrp="1"/>
          </p:cNvSpPr>
          <p:nvPr>
            <p:ph type="sldNum" sz="quarter" idx="10"/>
          </p:nvPr>
        </p:nvSpPr>
        <p:spPr/>
        <p:txBody>
          <a:bodyPr/>
          <a:lstStyle/>
          <a:p>
            <a:fld id="{10D9EEFC-4E7F-4D92-87FE-7F7B9B3C0C81}" type="slidenum">
              <a:rPr lang="en-US" smtClean="0"/>
              <a:t>18</a:t>
            </a:fld>
            <a:endParaRPr lang="en-US"/>
          </a:p>
        </p:txBody>
      </p:sp>
    </p:spTree>
    <p:extLst>
      <p:ext uri="{BB962C8B-B14F-4D97-AF65-F5344CB8AC3E}">
        <p14:creationId xmlns:p14="http://schemas.microsoft.com/office/powerpoint/2010/main" val="15235431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top of the page is</a:t>
            </a:r>
            <a:r>
              <a:rPr lang="en-US" baseline="0" dirty="0" smtClean="0"/>
              <a:t> constant, and the content portion is changes with each page</a:t>
            </a:r>
            <a:endParaRPr lang="en-US" dirty="0"/>
          </a:p>
        </p:txBody>
      </p:sp>
      <p:sp>
        <p:nvSpPr>
          <p:cNvPr id="4" name="Slide Number Placeholder 3"/>
          <p:cNvSpPr>
            <a:spLocks noGrp="1"/>
          </p:cNvSpPr>
          <p:nvPr>
            <p:ph type="sldNum" sz="quarter" idx="10"/>
          </p:nvPr>
        </p:nvSpPr>
        <p:spPr/>
        <p:txBody>
          <a:bodyPr/>
          <a:lstStyle/>
          <a:p>
            <a:fld id="{10D9EEFC-4E7F-4D92-87FE-7F7B9B3C0C81}" type="slidenum">
              <a:rPr lang="en-US" smtClean="0"/>
              <a:t>19</a:t>
            </a:fld>
            <a:endParaRPr lang="en-US"/>
          </a:p>
        </p:txBody>
      </p:sp>
    </p:spTree>
    <p:extLst>
      <p:ext uri="{BB962C8B-B14F-4D97-AF65-F5344CB8AC3E}">
        <p14:creationId xmlns:p14="http://schemas.microsoft.com/office/powerpoint/2010/main" val="36501544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few more of</a:t>
            </a:r>
            <a:r>
              <a:rPr lang="en-US" baseline="0" dirty="0" smtClean="0"/>
              <a:t> the page’s features.</a:t>
            </a:r>
            <a:endParaRPr lang="en-US" dirty="0"/>
          </a:p>
        </p:txBody>
      </p:sp>
      <p:sp>
        <p:nvSpPr>
          <p:cNvPr id="4" name="Slide Number Placeholder 3"/>
          <p:cNvSpPr>
            <a:spLocks noGrp="1"/>
          </p:cNvSpPr>
          <p:nvPr>
            <p:ph type="sldNum" sz="quarter" idx="10"/>
          </p:nvPr>
        </p:nvSpPr>
        <p:spPr/>
        <p:txBody>
          <a:bodyPr/>
          <a:lstStyle/>
          <a:p>
            <a:fld id="{10D9EEFC-4E7F-4D92-87FE-7F7B9B3C0C81}" type="slidenum">
              <a:rPr lang="en-US" smtClean="0"/>
              <a:t>20</a:t>
            </a:fld>
            <a:endParaRPr lang="en-US"/>
          </a:p>
        </p:txBody>
      </p:sp>
    </p:spTree>
    <p:extLst>
      <p:ext uri="{BB962C8B-B14F-4D97-AF65-F5344CB8AC3E}">
        <p14:creationId xmlns:p14="http://schemas.microsoft.com/office/powerpoint/2010/main" val="8797324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D9EEFC-4E7F-4D92-87FE-7F7B9B3C0C81}" type="slidenum">
              <a:rPr lang="en-US" smtClean="0"/>
              <a:t>21</a:t>
            </a:fld>
            <a:endParaRPr lang="en-US"/>
          </a:p>
        </p:txBody>
      </p:sp>
    </p:spTree>
    <p:extLst>
      <p:ext uri="{BB962C8B-B14F-4D97-AF65-F5344CB8AC3E}">
        <p14:creationId xmlns:p14="http://schemas.microsoft.com/office/powerpoint/2010/main" val="23239391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Settings page includes controls for selection, archiving</a:t>
            </a:r>
            <a:r>
              <a:rPr lang="en-US" baseline="0" dirty="0" smtClean="0"/>
              <a:t> and restoring and control points. </a:t>
            </a:r>
          </a:p>
          <a:p>
            <a:r>
              <a:rPr lang="en-US" baseline="0" dirty="0" smtClean="0"/>
              <a:t>The left side of the screen focuses on selecting your folder and operating plan.</a:t>
            </a:r>
            <a:endParaRPr lang="en-US" dirty="0"/>
          </a:p>
        </p:txBody>
      </p:sp>
      <p:sp>
        <p:nvSpPr>
          <p:cNvPr id="4" name="Slide Number Placeholder 3"/>
          <p:cNvSpPr>
            <a:spLocks noGrp="1"/>
          </p:cNvSpPr>
          <p:nvPr>
            <p:ph type="sldNum" sz="quarter" idx="10"/>
          </p:nvPr>
        </p:nvSpPr>
        <p:spPr/>
        <p:txBody>
          <a:bodyPr/>
          <a:lstStyle/>
          <a:p>
            <a:fld id="{10D9EEFC-4E7F-4D92-87FE-7F7B9B3C0C81}" type="slidenum">
              <a:rPr lang="en-US" smtClean="0"/>
              <a:t>22</a:t>
            </a:fld>
            <a:endParaRPr lang="en-US"/>
          </a:p>
        </p:txBody>
      </p:sp>
    </p:spTree>
    <p:extLst>
      <p:ext uri="{BB962C8B-B14F-4D97-AF65-F5344CB8AC3E}">
        <p14:creationId xmlns:p14="http://schemas.microsoft.com/office/powerpoint/2010/main" val="7411529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When you develop an analysis, you’ll make use of these features for backing up your work and managing your analysis.</a:t>
            </a:r>
            <a:endParaRPr lang="en-US" dirty="0"/>
          </a:p>
        </p:txBody>
      </p:sp>
      <p:sp>
        <p:nvSpPr>
          <p:cNvPr id="4" name="Slide Number Placeholder 3"/>
          <p:cNvSpPr>
            <a:spLocks noGrp="1"/>
          </p:cNvSpPr>
          <p:nvPr>
            <p:ph type="sldNum" sz="quarter" idx="10"/>
          </p:nvPr>
        </p:nvSpPr>
        <p:spPr/>
        <p:txBody>
          <a:bodyPr/>
          <a:lstStyle/>
          <a:p>
            <a:fld id="{10D9EEFC-4E7F-4D92-87FE-7F7B9B3C0C81}" type="slidenum">
              <a:rPr lang="en-US" smtClean="0"/>
              <a:t>23</a:t>
            </a:fld>
            <a:endParaRPr lang="en-US"/>
          </a:p>
        </p:txBody>
      </p:sp>
    </p:spTree>
    <p:extLst>
      <p:ext uri="{BB962C8B-B14F-4D97-AF65-F5344CB8AC3E}">
        <p14:creationId xmlns:p14="http://schemas.microsoft.com/office/powerpoint/2010/main" val="30468199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D9EEFC-4E7F-4D92-87FE-7F7B9B3C0C81}" type="slidenum">
              <a:rPr lang="en-US" smtClean="0"/>
              <a:t>24</a:t>
            </a:fld>
            <a:endParaRPr lang="en-US"/>
          </a:p>
        </p:txBody>
      </p:sp>
    </p:spTree>
    <p:extLst>
      <p:ext uri="{BB962C8B-B14F-4D97-AF65-F5344CB8AC3E}">
        <p14:creationId xmlns:p14="http://schemas.microsoft.com/office/powerpoint/2010/main" val="11620328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track chart app is where you’ll spend a lot of the time developing an analysis. The tool is meant to resemble an actual track chart. You interact directly with the chart to modify your data.</a:t>
            </a:r>
            <a:endParaRPr lang="en-US" dirty="0"/>
          </a:p>
        </p:txBody>
      </p:sp>
      <p:sp>
        <p:nvSpPr>
          <p:cNvPr id="4" name="Slide Number Placeholder 3"/>
          <p:cNvSpPr>
            <a:spLocks noGrp="1"/>
          </p:cNvSpPr>
          <p:nvPr>
            <p:ph type="sldNum" sz="quarter" idx="10"/>
          </p:nvPr>
        </p:nvSpPr>
        <p:spPr/>
        <p:txBody>
          <a:bodyPr/>
          <a:lstStyle/>
          <a:p>
            <a:fld id="{10D9EEFC-4E7F-4D92-87FE-7F7B9B3C0C81}" type="slidenum">
              <a:rPr lang="en-US" smtClean="0"/>
              <a:t>25</a:t>
            </a:fld>
            <a:endParaRPr lang="en-US"/>
          </a:p>
        </p:txBody>
      </p:sp>
    </p:spTree>
    <p:extLst>
      <p:ext uri="{BB962C8B-B14F-4D97-AF65-F5344CB8AC3E}">
        <p14:creationId xmlns:p14="http://schemas.microsoft.com/office/powerpoint/2010/main" val="489881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D9EEFC-4E7F-4D92-87FE-7F7B9B3C0C81}" type="slidenum">
              <a:rPr lang="en-US" smtClean="0"/>
              <a:t>2</a:t>
            </a:fld>
            <a:endParaRPr lang="en-US"/>
          </a:p>
        </p:txBody>
      </p:sp>
    </p:spTree>
    <p:extLst>
      <p:ext uri="{BB962C8B-B14F-4D97-AF65-F5344CB8AC3E}">
        <p14:creationId xmlns:p14="http://schemas.microsoft.com/office/powerpoint/2010/main" val="26197430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D9EEFC-4E7F-4D92-87FE-7F7B9B3C0C81}" type="slidenum">
              <a:rPr lang="en-US" smtClean="0"/>
              <a:t>26</a:t>
            </a:fld>
            <a:endParaRPr lang="en-US"/>
          </a:p>
        </p:txBody>
      </p:sp>
    </p:spTree>
    <p:extLst>
      <p:ext uri="{BB962C8B-B14F-4D97-AF65-F5344CB8AC3E}">
        <p14:creationId xmlns:p14="http://schemas.microsoft.com/office/powerpoint/2010/main" val="36508114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D9EEFC-4E7F-4D92-87FE-7F7B9B3C0C81}" type="slidenum">
              <a:rPr lang="en-US" smtClean="0"/>
              <a:t>27</a:t>
            </a:fld>
            <a:endParaRPr lang="en-US"/>
          </a:p>
        </p:txBody>
      </p:sp>
    </p:spTree>
    <p:extLst>
      <p:ext uri="{BB962C8B-B14F-4D97-AF65-F5344CB8AC3E}">
        <p14:creationId xmlns:p14="http://schemas.microsoft.com/office/powerpoint/2010/main" val="10210960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D9EEFC-4E7F-4D92-87FE-7F7B9B3C0C81}" type="slidenum">
              <a:rPr lang="en-US" smtClean="0"/>
              <a:t>28</a:t>
            </a:fld>
            <a:endParaRPr lang="en-US"/>
          </a:p>
        </p:txBody>
      </p:sp>
    </p:spTree>
    <p:extLst>
      <p:ext uri="{BB962C8B-B14F-4D97-AF65-F5344CB8AC3E}">
        <p14:creationId xmlns:p14="http://schemas.microsoft.com/office/powerpoint/2010/main" val="32724431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many cases, you’ll want to develop your data in a spreadsheet and upload them directly into the tool.</a:t>
            </a:r>
            <a:endParaRPr lang="en-US" dirty="0"/>
          </a:p>
        </p:txBody>
      </p:sp>
      <p:sp>
        <p:nvSpPr>
          <p:cNvPr id="4" name="Slide Number Placeholder 3"/>
          <p:cNvSpPr>
            <a:spLocks noGrp="1"/>
          </p:cNvSpPr>
          <p:nvPr>
            <p:ph type="sldNum" sz="quarter" idx="10"/>
          </p:nvPr>
        </p:nvSpPr>
        <p:spPr/>
        <p:txBody>
          <a:bodyPr/>
          <a:lstStyle/>
          <a:p>
            <a:fld id="{10D9EEFC-4E7F-4D92-87FE-7F7B9B3C0C81}" type="slidenum">
              <a:rPr lang="en-US" smtClean="0"/>
              <a:t>29</a:t>
            </a:fld>
            <a:endParaRPr lang="en-US"/>
          </a:p>
        </p:txBody>
      </p:sp>
    </p:spTree>
    <p:extLst>
      <p:ext uri="{BB962C8B-B14F-4D97-AF65-F5344CB8AC3E}">
        <p14:creationId xmlns:p14="http://schemas.microsoft.com/office/powerpoint/2010/main" val="2784296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D9EEFC-4E7F-4D92-87FE-7F7B9B3C0C81}" type="slidenum">
              <a:rPr lang="en-US" smtClean="0"/>
              <a:t>30</a:t>
            </a:fld>
            <a:endParaRPr lang="en-US"/>
          </a:p>
        </p:txBody>
      </p:sp>
    </p:spTree>
    <p:extLst>
      <p:ext uri="{BB962C8B-B14F-4D97-AF65-F5344CB8AC3E}">
        <p14:creationId xmlns:p14="http://schemas.microsoft.com/office/powerpoint/2010/main" val="17021949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D9EEFC-4E7F-4D92-87FE-7F7B9B3C0C81}" type="slidenum">
              <a:rPr lang="en-US" smtClean="0"/>
              <a:t>31</a:t>
            </a:fld>
            <a:endParaRPr lang="en-US"/>
          </a:p>
        </p:txBody>
      </p:sp>
    </p:spTree>
    <p:extLst>
      <p:ext uri="{BB962C8B-B14F-4D97-AF65-F5344CB8AC3E}">
        <p14:creationId xmlns:p14="http://schemas.microsoft.com/office/powerpoint/2010/main" val="31278734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D9EEFC-4E7F-4D92-87FE-7F7B9B3C0C81}" type="slidenum">
              <a:rPr lang="en-US" smtClean="0"/>
              <a:t>32</a:t>
            </a:fld>
            <a:endParaRPr lang="en-US"/>
          </a:p>
        </p:txBody>
      </p:sp>
    </p:spTree>
    <p:extLst>
      <p:ext uri="{BB962C8B-B14F-4D97-AF65-F5344CB8AC3E}">
        <p14:creationId xmlns:p14="http://schemas.microsoft.com/office/powerpoint/2010/main" val="14026805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D9EEFC-4E7F-4D92-87FE-7F7B9B3C0C81}" type="slidenum">
              <a:rPr lang="en-US" smtClean="0"/>
              <a:t>33</a:t>
            </a:fld>
            <a:endParaRPr lang="en-US"/>
          </a:p>
        </p:txBody>
      </p:sp>
    </p:spTree>
    <p:extLst>
      <p:ext uri="{BB962C8B-B14F-4D97-AF65-F5344CB8AC3E}">
        <p14:creationId xmlns:p14="http://schemas.microsoft.com/office/powerpoint/2010/main" val="2190149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D9EEFC-4E7F-4D92-87FE-7F7B9B3C0C81}" type="slidenum">
              <a:rPr lang="en-US" smtClean="0"/>
              <a:t>34</a:t>
            </a:fld>
            <a:endParaRPr lang="en-US"/>
          </a:p>
        </p:txBody>
      </p:sp>
    </p:spTree>
    <p:extLst>
      <p:ext uri="{BB962C8B-B14F-4D97-AF65-F5344CB8AC3E}">
        <p14:creationId xmlns:p14="http://schemas.microsoft.com/office/powerpoint/2010/main" val="4191980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D9EEFC-4E7F-4D92-87FE-7F7B9B3C0C81}" type="slidenum">
              <a:rPr lang="en-US" smtClean="0"/>
              <a:t>35</a:t>
            </a:fld>
            <a:endParaRPr lang="en-US"/>
          </a:p>
        </p:txBody>
      </p:sp>
    </p:spTree>
    <p:extLst>
      <p:ext uri="{BB962C8B-B14F-4D97-AF65-F5344CB8AC3E}">
        <p14:creationId xmlns:p14="http://schemas.microsoft.com/office/powerpoint/2010/main" val="1078642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D9EEFC-4E7F-4D92-87FE-7F7B9B3C0C81}" type="slidenum">
              <a:rPr lang="en-US" smtClean="0"/>
              <a:t>3</a:t>
            </a:fld>
            <a:endParaRPr lang="en-US"/>
          </a:p>
        </p:txBody>
      </p:sp>
    </p:spTree>
    <p:extLst>
      <p:ext uri="{BB962C8B-B14F-4D97-AF65-F5344CB8AC3E}">
        <p14:creationId xmlns:p14="http://schemas.microsoft.com/office/powerpoint/2010/main" val="33748528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D9EEFC-4E7F-4D92-87FE-7F7B9B3C0C81}" type="slidenum">
              <a:rPr lang="en-US" smtClean="0"/>
              <a:t>36</a:t>
            </a:fld>
            <a:endParaRPr lang="en-US"/>
          </a:p>
        </p:txBody>
      </p:sp>
    </p:spTree>
    <p:extLst>
      <p:ext uri="{BB962C8B-B14F-4D97-AF65-F5344CB8AC3E}">
        <p14:creationId xmlns:p14="http://schemas.microsoft.com/office/powerpoint/2010/main" val="25123140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D9EEFC-4E7F-4D92-87FE-7F7B9B3C0C81}" type="slidenum">
              <a:rPr lang="en-US" smtClean="0"/>
              <a:t>37</a:t>
            </a:fld>
            <a:endParaRPr lang="en-US"/>
          </a:p>
        </p:txBody>
      </p:sp>
    </p:spTree>
    <p:extLst>
      <p:ext uri="{BB962C8B-B14F-4D97-AF65-F5344CB8AC3E}">
        <p14:creationId xmlns:p14="http://schemas.microsoft.com/office/powerpoint/2010/main" val="6218297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D9EEFC-4E7F-4D92-87FE-7F7B9B3C0C81}" type="slidenum">
              <a:rPr lang="en-US" smtClean="0"/>
              <a:t>38</a:t>
            </a:fld>
            <a:endParaRPr lang="en-US"/>
          </a:p>
        </p:txBody>
      </p:sp>
    </p:spTree>
    <p:extLst>
      <p:ext uri="{BB962C8B-B14F-4D97-AF65-F5344CB8AC3E}">
        <p14:creationId xmlns:p14="http://schemas.microsoft.com/office/powerpoint/2010/main" val="21785751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D9EEFC-4E7F-4D92-87FE-7F7B9B3C0C81}" type="slidenum">
              <a:rPr lang="en-US" smtClean="0"/>
              <a:t>39</a:t>
            </a:fld>
            <a:endParaRPr lang="en-US"/>
          </a:p>
        </p:txBody>
      </p:sp>
    </p:spTree>
    <p:extLst>
      <p:ext uri="{BB962C8B-B14F-4D97-AF65-F5344CB8AC3E}">
        <p14:creationId xmlns:p14="http://schemas.microsoft.com/office/powerpoint/2010/main" val="16507884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D9EEFC-4E7F-4D92-87FE-7F7B9B3C0C81}" type="slidenum">
              <a:rPr lang="en-US" smtClean="0"/>
              <a:t>40</a:t>
            </a:fld>
            <a:endParaRPr lang="en-US"/>
          </a:p>
        </p:txBody>
      </p:sp>
    </p:spTree>
    <p:extLst>
      <p:ext uri="{BB962C8B-B14F-4D97-AF65-F5344CB8AC3E}">
        <p14:creationId xmlns:p14="http://schemas.microsoft.com/office/powerpoint/2010/main" val="22387907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D9EEFC-4E7F-4D92-87FE-7F7B9B3C0C81}" type="slidenum">
              <a:rPr lang="en-US" smtClean="0"/>
              <a:t>41</a:t>
            </a:fld>
            <a:endParaRPr lang="en-US"/>
          </a:p>
        </p:txBody>
      </p:sp>
    </p:spTree>
    <p:extLst>
      <p:ext uri="{BB962C8B-B14F-4D97-AF65-F5344CB8AC3E}">
        <p14:creationId xmlns:p14="http://schemas.microsoft.com/office/powerpoint/2010/main" val="17432440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D9EEFC-4E7F-4D92-87FE-7F7B9B3C0C81}" type="slidenum">
              <a:rPr lang="en-US" smtClean="0"/>
              <a:t>42</a:t>
            </a:fld>
            <a:endParaRPr lang="en-US"/>
          </a:p>
        </p:txBody>
      </p:sp>
    </p:spTree>
    <p:extLst>
      <p:ext uri="{BB962C8B-B14F-4D97-AF65-F5344CB8AC3E}">
        <p14:creationId xmlns:p14="http://schemas.microsoft.com/office/powerpoint/2010/main" val="13080301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D9EEFC-4E7F-4D92-87FE-7F7B9B3C0C81}" type="slidenum">
              <a:rPr lang="en-US" smtClean="0"/>
              <a:t>43</a:t>
            </a:fld>
            <a:endParaRPr lang="en-US"/>
          </a:p>
        </p:txBody>
      </p:sp>
    </p:spTree>
    <p:extLst>
      <p:ext uri="{BB962C8B-B14F-4D97-AF65-F5344CB8AC3E}">
        <p14:creationId xmlns:p14="http://schemas.microsoft.com/office/powerpoint/2010/main" val="18111230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D9EEFC-4E7F-4D92-87FE-7F7B9B3C0C81}" type="slidenum">
              <a:rPr lang="en-US" smtClean="0"/>
              <a:t>44</a:t>
            </a:fld>
            <a:endParaRPr lang="en-US"/>
          </a:p>
        </p:txBody>
      </p:sp>
    </p:spTree>
    <p:extLst>
      <p:ext uri="{BB962C8B-B14F-4D97-AF65-F5344CB8AC3E}">
        <p14:creationId xmlns:p14="http://schemas.microsoft.com/office/powerpoint/2010/main" val="40081248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D9EEFC-4E7F-4D92-87FE-7F7B9B3C0C81}" type="slidenum">
              <a:rPr lang="en-US" smtClean="0"/>
              <a:t>45</a:t>
            </a:fld>
            <a:endParaRPr lang="en-US"/>
          </a:p>
        </p:txBody>
      </p:sp>
    </p:spTree>
    <p:extLst>
      <p:ext uri="{BB962C8B-B14F-4D97-AF65-F5344CB8AC3E}">
        <p14:creationId xmlns:p14="http://schemas.microsoft.com/office/powerpoint/2010/main" val="344204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are the three elements of the approach to analysis and screening. Let me start with the last. SU evaluates a plan for proposed new service and infrastructure improvements. Key metrics for feasibility screening need to demonstrate that passenger trains can operate in the corridor without delay, and that freight operations are, essentially, unaffected. So, in brief summary, we are looking at delay and average speeds before and after new service and improvements.</a:t>
            </a:r>
            <a:endParaRPr lang="en-US" dirty="0"/>
          </a:p>
        </p:txBody>
      </p:sp>
      <p:sp>
        <p:nvSpPr>
          <p:cNvPr id="4" name="Slide Number Placeholder 3"/>
          <p:cNvSpPr>
            <a:spLocks noGrp="1"/>
          </p:cNvSpPr>
          <p:nvPr>
            <p:ph type="sldNum" sz="quarter" idx="10"/>
          </p:nvPr>
        </p:nvSpPr>
        <p:spPr/>
        <p:txBody>
          <a:bodyPr/>
          <a:lstStyle/>
          <a:p>
            <a:fld id="{10D9EEFC-4E7F-4D92-87FE-7F7B9B3C0C81}" type="slidenum">
              <a:rPr lang="en-US" smtClean="0"/>
              <a:t>10</a:t>
            </a:fld>
            <a:endParaRPr lang="en-US"/>
          </a:p>
        </p:txBody>
      </p:sp>
    </p:spTree>
    <p:extLst>
      <p:ext uri="{BB962C8B-B14F-4D97-AF65-F5344CB8AC3E}">
        <p14:creationId xmlns:p14="http://schemas.microsoft.com/office/powerpoint/2010/main" val="36775638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D9EEFC-4E7F-4D92-87FE-7F7B9B3C0C81}" type="slidenum">
              <a:rPr lang="en-US" smtClean="0"/>
              <a:t>46</a:t>
            </a:fld>
            <a:endParaRPr lang="en-US"/>
          </a:p>
        </p:txBody>
      </p:sp>
    </p:spTree>
    <p:extLst>
      <p:ext uri="{BB962C8B-B14F-4D97-AF65-F5344CB8AC3E}">
        <p14:creationId xmlns:p14="http://schemas.microsoft.com/office/powerpoint/2010/main" val="30884766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D9EEFC-4E7F-4D92-87FE-7F7B9B3C0C81}" type="slidenum">
              <a:rPr lang="en-US" smtClean="0"/>
              <a:t>47</a:t>
            </a:fld>
            <a:endParaRPr lang="en-US"/>
          </a:p>
        </p:txBody>
      </p:sp>
    </p:spTree>
    <p:extLst>
      <p:ext uri="{BB962C8B-B14F-4D97-AF65-F5344CB8AC3E}">
        <p14:creationId xmlns:p14="http://schemas.microsoft.com/office/powerpoint/2010/main" val="7131597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D9EEFC-4E7F-4D92-87FE-7F7B9B3C0C81}" type="slidenum">
              <a:rPr lang="en-US" smtClean="0"/>
              <a:t>48</a:t>
            </a:fld>
            <a:endParaRPr lang="en-US"/>
          </a:p>
        </p:txBody>
      </p:sp>
    </p:spTree>
    <p:extLst>
      <p:ext uri="{BB962C8B-B14F-4D97-AF65-F5344CB8AC3E}">
        <p14:creationId xmlns:p14="http://schemas.microsoft.com/office/powerpoint/2010/main" val="2549235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D9EEFC-4E7F-4D92-87FE-7F7B9B3C0C81}" type="slidenum">
              <a:rPr lang="en-US" smtClean="0"/>
              <a:t>49</a:t>
            </a:fld>
            <a:endParaRPr lang="en-US"/>
          </a:p>
        </p:txBody>
      </p:sp>
    </p:spTree>
    <p:extLst>
      <p:ext uri="{BB962C8B-B14F-4D97-AF65-F5344CB8AC3E}">
        <p14:creationId xmlns:p14="http://schemas.microsoft.com/office/powerpoint/2010/main" val="23910337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D9EEFC-4E7F-4D92-87FE-7F7B9B3C0C81}" type="slidenum">
              <a:rPr lang="en-US" smtClean="0"/>
              <a:t>50</a:t>
            </a:fld>
            <a:endParaRPr lang="en-US"/>
          </a:p>
        </p:txBody>
      </p:sp>
    </p:spTree>
    <p:extLst>
      <p:ext uri="{BB962C8B-B14F-4D97-AF65-F5344CB8AC3E}">
        <p14:creationId xmlns:p14="http://schemas.microsoft.com/office/powerpoint/2010/main" val="36258702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D9EEFC-4E7F-4D92-87FE-7F7B9B3C0C81}" type="slidenum">
              <a:rPr lang="en-US" smtClean="0"/>
              <a:t>51</a:t>
            </a:fld>
            <a:endParaRPr lang="en-US"/>
          </a:p>
        </p:txBody>
      </p:sp>
    </p:spTree>
    <p:extLst>
      <p:ext uri="{BB962C8B-B14F-4D97-AF65-F5344CB8AC3E}">
        <p14:creationId xmlns:p14="http://schemas.microsoft.com/office/powerpoint/2010/main" val="9144280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D9EEFC-4E7F-4D92-87FE-7F7B9B3C0C81}" type="slidenum">
              <a:rPr lang="en-US" smtClean="0"/>
              <a:t>52</a:t>
            </a:fld>
            <a:endParaRPr lang="en-US"/>
          </a:p>
        </p:txBody>
      </p:sp>
    </p:spTree>
    <p:extLst>
      <p:ext uri="{BB962C8B-B14F-4D97-AF65-F5344CB8AC3E}">
        <p14:creationId xmlns:p14="http://schemas.microsoft.com/office/powerpoint/2010/main" val="428664087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D9EEFC-4E7F-4D92-87FE-7F7B9B3C0C81}" type="slidenum">
              <a:rPr lang="en-US" smtClean="0"/>
              <a:t>53</a:t>
            </a:fld>
            <a:endParaRPr lang="en-US"/>
          </a:p>
        </p:txBody>
      </p:sp>
    </p:spTree>
    <p:extLst>
      <p:ext uri="{BB962C8B-B14F-4D97-AF65-F5344CB8AC3E}">
        <p14:creationId xmlns:p14="http://schemas.microsoft.com/office/powerpoint/2010/main" val="346730362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indicators of financial performance compare simulation result files from two folders representing the Base Case and the Alternate Case.</a:t>
            </a:r>
            <a:r>
              <a:rPr lang="en-US" dirty="0" smtClean="0"/>
              <a:t/>
            </a:r>
            <a:br>
              <a:rPr lang="en-US" dirty="0" smtClean="0"/>
            </a:br>
            <a:r>
              <a:rPr lang="en-US" dirty="0" smtClean="0"/>
              <a:t/>
            </a:r>
            <a:br>
              <a:rPr lang="en-US" dirty="0" smtClean="0"/>
            </a:br>
            <a:r>
              <a:rPr lang="en-US" dirty="0"/>
              <a:t>    - </a:t>
            </a:r>
            <a:r>
              <a:rPr lang="en-US" b="1" dirty="0"/>
              <a:t>The Base Case folder</a:t>
            </a:r>
            <a:r>
              <a:rPr lang="en-US" dirty="0"/>
              <a:t> has rail system infrastructure data prior to implementing planned investments for increased capacity. The two selected result files from the Base Case folder represent simulations of: 1) typical weekday operations, and 2) typical weekend/holiday operations.</a:t>
            </a:r>
            <a:r>
              <a:rPr lang="en-US" dirty="0" smtClean="0"/>
              <a:t/>
            </a:r>
            <a:br>
              <a:rPr lang="en-US" dirty="0" smtClean="0"/>
            </a:br>
            <a:r>
              <a:rPr lang="en-US" dirty="0" smtClean="0"/>
              <a:t/>
            </a:r>
            <a:br>
              <a:rPr lang="en-US" dirty="0" smtClean="0"/>
            </a:br>
            <a:r>
              <a:rPr lang="en-US" dirty="0"/>
              <a:t>    - </a:t>
            </a:r>
            <a:r>
              <a:rPr lang="en-US" b="1" dirty="0"/>
              <a:t>The Alternate Case folder</a:t>
            </a:r>
            <a:r>
              <a:rPr lang="en-US" dirty="0"/>
              <a:t> has rail system infrastructure data  after implementing planned investments for increased capacity. The two selected result files from the Alternate Case represent simulations of operations on typical weekday and weekend/holiday, however, with modified service that the investments were intended to accommodate. You need to specify the investment costs required for the rail system improvements in the Alternate Case folder (see the Infrastructure&gt;Infrastructure Costs page).</a:t>
            </a:r>
            <a:r>
              <a:rPr lang="en-US" dirty="0" smtClean="0"/>
              <a:t/>
            </a:r>
            <a:br>
              <a:rPr lang="en-US" dirty="0" smtClean="0"/>
            </a:br>
            <a:r>
              <a:rPr lang="en-US" dirty="0" smtClean="0"/>
              <a:t/>
            </a:r>
            <a:br>
              <a:rPr lang="en-US" dirty="0" smtClean="0"/>
            </a:br>
            <a:r>
              <a:rPr lang="en-US" dirty="0"/>
              <a:t>The indicators calculate the incremental annual train-miles (i.e., Alternate Case vs. Base Case) with breakouts for freight and passenger. The financial performance indicators show the investment cost per incremental annual train-miles - freight, passenger and total</a:t>
            </a:r>
          </a:p>
        </p:txBody>
      </p:sp>
      <p:sp>
        <p:nvSpPr>
          <p:cNvPr id="4" name="Slide Number Placeholder 3"/>
          <p:cNvSpPr>
            <a:spLocks noGrp="1"/>
          </p:cNvSpPr>
          <p:nvPr>
            <p:ph type="sldNum" sz="quarter" idx="10"/>
          </p:nvPr>
        </p:nvSpPr>
        <p:spPr/>
        <p:txBody>
          <a:bodyPr/>
          <a:lstStyle/>
          <a:p>
            <a:fld id="{10D9EEFC-4E7F-4D92-87FE-7F7B9B3C0C81}" type="slidenum">
              <a:rPr lang="en-US" smtClean="0"/>
              <a:t>54</a:t>
            </a:fld>
            <a:endParaRPr lang="en-US"/>
          </a:p>
        </p:txBody>
      </p:sp>
    </p:spTree>
    <p:extLst>
      <p:ext uri="{BB962C8B-B14F-4D97-AF65-F5344CB8AC3E}">
        <p14:creationId xmlns:p14="http://schemas.microsoft.com/office/powerpoint/2010/main" val="1878909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a:t>
            </a:r>
            <a:r>
              <a:rPr lang="en-US" baseline="0" dirty="0" smtClean="0"/>
              <a:t>e essentials that are required for conducting an analysis. The assumption means that the tool will not necessarily rely on data provided by the railroad.</a:t>
            </a:r>
            <a:endParaRPr lang="en-US" dirty="0"/>
          </a:p>
        </p:txBody>
      </p:sp>
      <p:sp>
        <p:nvSpPr>
          <p:cNvPr id="4" name="Slide Number Placeholder 3"/>
          <p:cNvSpPr>
            <a:spLocks noGrp="1"/>
          </p:cNvSpPr>
          <p:nvPr>
            <p:ph type="sldNum" sz="quarter" idx="10"/>
          </p:nvPr>
        </p:nvSpPr>
        <p:spPr/>
        <p:txBody>
          <a:bodyPr/>
          <a:lstStyle/>
          <a:p>
            <a:fld id="{10D9EEFC-4E7F-4D92-87FE-7F7B9B3C0C81}" type="slidenum">
              <a:rPr lang="en-US" smtClean="0"/>
              <a:t>11</a:t>
            </a:fld>
            <a:endParaRPr lang="en-US"/>
          </a:p>
        </p:txBody>
      </p:sp>
    </p:spTree>
    <p:extLst>
      <p:ext uri="{BB962C8B-B14F-4D97-AF65-F5344CB8AC3E}">
        <p14:creationId xmlns:p14="http://schemas.microsoft.com/office/powerpoint/2010/main" val="479001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me add to this list of others – track charts. These may be readily available</a:t>
            </a:r>
            <a:r>
              <a:rPr lang="en-US" baseline="0" dirty="0" smtClean="0"/>
              <a:t> and we’ll use these as the main source of infrastructure data for the sample analysis we’ll conduct later today.</a:t>
            </a:r>
            <a:endParaRPr lang="en-US" dirty="0"/>
          </a:p>
        </p:txBody>
      </p:sp>
      <p:sp>
        <p:nvSpPr>
          <p:cNvPr id="4" name="Slide Number Placeholder 3"/>
          <p:cNvSpPr>
            <a:spLocks noGrp="1"/>
          </p:cNvSpPr>
          <p:nvPr>
            <p:ph type="sldNum" sz="quarter" idx="10"/>
          </p:nvPr>
        </p:nvSpPr>
        <p:spPr/>
        <p:txBody>
          <a:bodyPr/>
          <a:lstStyle/>
          <a:p>
            <a:fld id="{10D9EEFC-4E7F-4D92-87FE-7F7B9B3C0C81}" type="slidenum">
              <a:rPr lang="en-US" smtClean="0"/>
              <a:t>12</a:t>
            </a:fld>
            <a:endParaRPr lang="en-US"/>
          </a:p>
        </p:txBody>
      </p:sp>
    </p:spTree>
    <p:extLst>
      <p:ext uri="{BB962C8B-B14F-4D97-AF65-F5344CB8AC3E}">
        <p14:creationId xmlns:p14="http://schemas.microsoft.com/office/powerpoint/2010/main" val="3789227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four</a:t>
            </a:r>
            <a:r>
              <a:rPr lang="en-US" baseline="0" dirty="0" smtClean="0"/>
              <a:t> main steps of the evaluation process. The baseline replicates current conditions. “Do minimum” include the minimal improvements required to enable passenger service (i.e., automatic switches). The “Build Case” includes those improvements that will be necessary to support the proposed new service in the corridor. In the interest of saving time, I won’t walk through the following four slides that show each of these steps in detail.</a:t>
            </a:r>
            <a:endParaRPr lang="en-US" dirty="0"/>
          </a:p>
        </p:txBody>
      </p:sp>
      <p:sp>
        <p:nvSpPr>
          <p:cNvPr id="4" name="Slide Number Placeholder 3"/>
          <p:cNvSpPr>
            <a:spLocks noGrp="1"/>
          </p:cNvSpPr>
          <p:nvPr>
            <p:ph type="sldNum" sz="quarter" idx="10"/>
          </p:nvPr>
        </p:nvSpPr>
        <p:spPr/>
        <p:txBody>
          <a:bodyPr/>
          <a:lstStyle/>
          <a:p>
            <a:fld id="{10D9EEFC-4E7F-4D92-87FE-7F7B9B3C0C81}" type="slidenum">
              <a:rPr lang="en-US" smtClean="0"/>
              <a:t>13</a:t>
            </a:fld>
            <a:endParaRPr lang="en-US"/>
          </a:p>
        </p:txBody>
      </p:sp>
    </p:spTree>
    <p:extLst>
      <p:ext uri="{BB962C8B-B14F-4D97-AF65-F5344CB8AC3E}">
        <p14:creationId xmlns:p14="http://schemas.microsoft.com/office/powerpoint/2010/main" val="3943211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34622" lvl="1" indent="-173079">
              <a:buFont typeface="Arial" panose="020B0604020202020204" pitchFamily="34" charset="0"/>
              <a:buChar char="•"/>
            </a:pPr>
            <a:r>
              <a:rPr lang="en-US" dirty="0"/>
              <a:t>Establish and document baseline conditions in the corridor.</a:t>
            </a:r>
          </a:p>
          <a:p>
            <a:pPr marL="634622" lvl="1" indent="-173079">
              <a:buFont typeface="Arial" panose="020B0604020202020204" pitchFamily="34" charset="0"/>
              <a:buChar char="•"/>
            </a:pPr>
            <a:r>
              <a:rPr lang="en-US" dirty="0"/>
              <a:t>Baseline conditions will be used to assess the impact on freight operations in the corridor.</a:t>
            </a:r>
          </a:p>
        </p:txBody>
      </p:sp>
      <p:sp>
        <p:nvSpPr>
          <p:cNvPr id="4" name="Slide Number Placeholder 3"/>
          <p:cNvSpPr>
            <a:spLocks noGrp="1"/>
          </p:cNvSpPr>
          <p:nvPr>
            <p:ph type="sldNum" sz="quarter" idx="10"/>
          </p:nvPr>
        </p:nvSpPr>
        <p:spPr/>
        <p:txBody>
          <a:bodyPr/>
          <a:lstStyle/>
          <a:p>
            <a:fld id="{10D9EEFC-4E7F-4D92-87FE-7F7B9B3C0C81}" type="slidenum">
              <a:rPr lang="en-US" smtClean="0"/>
              <a:t>14</a:t>
            </a:fld>
            <a:endParaRPr lang="en-US"/>
          </a:p>
        </p:txBody>
      </p:sp>
    </p:spTree>
    <p:extLst>
      <p:ext uri="{BB962C8B-B14F-4D97-AF65-F5344CB8AC3E}">
        <p14:creationId xmlns:p14="http://schemas.microsoft.com/office/powerpoint/2010/main" val="338042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34622" lvl="1" indent="-173079">
              <a:buFont typeface="Arial" panose="020B0604020202020204" pitchFamily="34" charset="0"/>
              <a:buChar char="•"/>
            </a:pPr>
            <a:r>
              <a:rPr lang="en-US" dirty="0" smtClean="0"/>
              <a:t>Modify the baseline conditions</a:t>
            </a:r>
          </a:p>
          <a:p>
            <a:pPr marL="634622" lvl="1" indent="-173079">
              <a:buFont typeface="Arial" panose="020B0604020202020204" pitchFamily="34" charset="0"/>
              <a:buChar char="•"/>
            </a:pPr>
            <a:r>
              <a:rPr lang="en-US" dirty="0" smtClean="0"/>
              <a:t>Bring the corridor to minimum operational standard that can accommodate new passenger service</a:t>
            </a:r>
          </a:p>
          <a:p>
            <a:endParaRPr lang="en-US" dirty="0"/>
          </a:p>
        </p:txBody>
      </p:sp>
      <p:sp>
        <p:nvSpPr>
          <p:cNvPr id="4" name="Slide Number Placeholder 3"/>
          <p:cNvSpPr>
            <a:spLocks noGrp="1"/>
          </p:cNvSpPr>
          <p:nvPr>
            <p:ph type="sldNum" sz="quarter" idx="10"/>
          </p:nvPr>
        </p:nvSpPr>
        <p:spPr/>
        <p:txBody>
          <a:bodyPr/>
          <a:lstStyle/>
          <a:p>
            <a:fld id="{10D9EEFC-4E7F-4D92-87FE-7F7B9B3C0C81}" type="slidenum">
              <a:rPr lang="en-US" smtClean="0"/>
              <a:t>15</a:t>
            </a:fld>
            <a:endParaRPr lang="en-US"/>
          </a:p>
        </p:txBody>
      </p:sp>
    </p:spTree>
    <p:extLst>
      <p:ext uri="{BB962C8B-B14F-4D97-AF65-F5344CB8AC3E}">
        <p14:creationId xmlns:p14="http://schemas.microsoft.com/office/powerpoint/2010/main" val="1106434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31520" y="123825"/>
            <a:ext cx="7680960" cy="756894"/>
          </a:xfrm>
        </p:spPr>
        <p:txBody>
          <a:bodyPr>
            <a:normAutofit/>
          </a:bodyPr>
          <a:lstStyle>
            <a:lvl1pPr>
              <a:defRPr sz="3200"/>
            </a:lvl1pPr>
          </a:lstStyle>
          <a:p>
            <a:r>
              <a:rPr lang="en-US" dirty="0" smtClean="0"/>
              <a:t>Click to edit Master title style</a:t>
            </a:r>
            <a:endParaRPr lang="en-US" dirty="0"/>
          </a:p>
        </p:txBody>
      </p:sp>
      <p:sp>
        <p:nvSpPr>
          <p:cNvPr id="5" name="Content Placeholder 2"/>
          <p:cNvSpPr>
            <a:spLocks noGrp="1"/>
          </p:cNvSpPr>
          <p:nvPr>
            <p:ph idx="1"/>
          </p:nvPr>
        </p:nvSpPr>
        <p:spPr>
          <a:xfrm>
            <a:off x="731520" y="1167493"/>
            <a:ext cx="7680960" cy="4985657"/>
          </a:xfrm>
        </p:spPr>
        <p:txBody>
          <a:bodyPr/>
          <a:lstStyle>
            <a:lvl1pPr marL="182880" indent="-182880">
              <a:buFont typeface="Wingdings" panose="05000000000000000000" pitchFamily="2" charset="2"/>
              <a:buChar char="Ø"/>
              <a:defRPr sz="2800"/>
            </a:lvl1pPr>
            <a:lvl2pPr marL="457200" indent="-182880">
              <a:buFont typeface="Wingdings" panose="05000000000000000000" pitchFamily="2" charset="2"/>
              <a:buChar char="Ø"/>
              <a:defRPr sz="2400"/>
            </a:lvl2pPr>
            <a:lvl3pPr marL="731520" indent="-182880">
              <a:buFont typeface="Wingdings" panose="05000000000000000000" pitchFamily="2" charset="2"/>
              <a:buChar char="Ø"/>
              <a:defRPr sz="2000"/>
            </a:lvl3pPr>
            <a:lvl4pPr marL="1005840" indent="-182880">
              <a:buFont typeface="Wingdings" panose="05000000000000000000" pitchFamily="2" charset="2"/>
              <a:buChar char="Ø"/>
              <a:defRPr sz="2000"/>
            </a:lvl4pPr>
            <a:lvl5pPr marL="1280160" indent="-182880">
              <a:buFont typeface="Wingdings" panose="05000000000000000000" pitchFamily="2" charset="2"/>
              <a:buChar char="Ø"/>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A17B3B84-7E77-43EC-BDB9-42CA1A9C99EB}" type="datetime1">
              <a:rPr lang="en-US" smtClean="0"/>
              <a:t>8/10/2015</a:t>
            </a:fld>
            <a:endParaRPr lang="en-US" dirty="0"/>
          </a:p>
        </p:txBody>
      </p:sp>
      <p:sp>
        <p:nvSpPr>
          <p:cNvPr id="8" name="Slide Number Placeholder 7"/>
          <p:cNvSpPr>
            <a:spLocks noGrp="1"/>
          </p:cNvSpPr>
          <p:nvPr>
            <p:ph type="sldNum" sz="quarter" idx="11"/>
          </p:nvPr>
        </p:nvSpPr>
        <p:spPr/>
        <p:txBody>
          <a:bodyPr/>
          <a:lstStyle/>
          <a:p>
            <a:fld id="{C3E21610-C434-4C0C-BF4B-F2B3EAA0D876}" type="slidenum">
              <a:rPr lang="en-US" smtClean="0"/>
              <a:t>‹#›</a:t>
            </a:fld>
            <a:endParaRPr lang="en-US"/>
          </a:p>
        </p:txBody>
      </p:sp>
    </p:spTree>
    <p:extLst>
      <p:ext uri="{BB962C8B-B14F-4D97-AF65-F5344CB8AC3E}">
        <p14:creationId xmlns:p14="http://schemas.microsoft.com/office/powerpoint/2010/main" val="185568060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31520" y="1910443"/>
            <a:ext cx="7680960" cy="4124597"/>
          </a:xfrm>
        </p:spPr>
        <p:txBody>
          <a:bodyPr/>
          <a:lstStyle>
            <a:lvl1pPr marL="182880" indent="-182880">
              <a:buFont typeface="Wingdings" panose="05000000000000000000" pitchFamily="2" charset="2"/>
              <a:buChar char="Ø"/>
              <a:defRPr sz="2800"/>
            </a:lvl1pPr>
            <a:lvl2pPr marL="457200" indent="-182880">
              <a:buFont typeface="Wingdings" panose="05000000000000000000" pitchFamily="2" charset="2"/>
              <a:buChar char="Ø"/>
              <a:defRPr sz="2400"/>
            </a:lvl2pPr>
            <a:lvl3pPr marL="731520" indent="-182880">
              <a:buFont typeface="Wingdings" panose="05000000000000000000" pitchFamily="2" charset="2"/>
              <a:buChar char="Ø"/>
              <a:defRPr sz="2000"/>
            </a:lvl3pPr>
            <a:lvl4pPr marL="1005840" indent="-182880">
              <a:buFont typeface="Wingdings" panose="05000000000000000000" pitchFamily="2" charset="2"/>
              <a:buChar char="Ø"/>
              <a:defRPr sz="2000"/>
            </a:lvl4pPr>
            <a:lvl5pPr marL="1280160" indent="-182880">
              <a:buFont typeface="Wingdings" panose="05000000000000000000" pitchFamily="2" charset="2"/>
              <a:buChar char="Ø"/>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13"/>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a:xfrm>
            <a:off x="234768" y="6309360"/>
            <a:ext cx="2057400" cy="274320"/>
          </a:xfrm>
          <a:prstGeom prst="rect">
            <a:avLst/>
          </a:prstGeom>
        </p:spPr>
        <p:txBody>
          <a:bodyPr/>
          <a:lstStyle/>
          <a:p>
            <a:fld id="{40569BF3-6411-48D2-8694-7BD51E2B73AB}" type="datetime1">
              <a:rPr lang="en-US" smtClean="0"/>
              <a:t>8/10/2015</a:t>
            </a:fld>
            <a:endParaRPr lang="en-US" dirty="0"/>
          </a:p>
        </p:txBody>
      </p:sp>
      <p:sp>
        <p:nvSpPr>
          <p:cNvPr id="19" name="Slide Number Placeholder 18"/>
          <p:cNvSpPr>
            <a:spLocks noGrp="1"/>
          </p:cNvSpPr>
          <p:nvPr>
            <p:ph type="sldNum" sz="quarter" idx="12"/>
          </p:nvPr>
        </p:nvSpPr>
        <p:spPr>
          <a:xfrm>
            <a:off x="7823382" y="6309360"/>
            <a:ext cx="1097280" cy="274320"/>
          </a:xfrm>
          <a:prstGeom prst="rect">
            <a:avLst/>
          </a:prstGeom>
        </p:spPr>
        <p:txBody>
          <a:bodyPr/>
          <a:lstStyle/>
          <a:p>
            <a:fld id="{3E12388A-F72B-4E73-83E9-D862DF563C87}" type="slidenum">
              <a:rPr lang="en-US" smtClean="0"/>
              <a:t>‹#›</a:t>
            </a:fld>
            <a:endParaRPr lang="en-US"/>
          </a:p>
        </p:txBody>
      </p:sp>
    </p:spTree>
    <p:extLst>
      <p:ext uri="{BB962C8B-B14F-4D97-AF65-F5344CB8AC3E}">
        <p14:creationId xmlns:p14="http://schemas.microsoft.com/office/powerpoint/2010/main" val="58385785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37353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642594"/>
            <a:ext cx="7680960" cy="13716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31520" y="2103120"/>
            <a:ext cx="7680960" cy="393192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9"/>
          <p:cNvSpPr>
            <a:spLocks noGrp="1"/>
          </p:cNvSpPr>
          <p:nvPr>
            <p:ph type="dt" sz="half" idx="2"/>
          </p:nvPr>
        </p:nvSpPr>
        <p:spPr>
          <a:xfrm>
            <a:off x="598880" y="628286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B52B09-C3F4-4FB4-BBC4-914180EB874C}" type="datetime1">
              <a:rPr lang="en-US" smtClean="0"/>
              <a:t>8/10/2015</a:t>
            </a:fld>
            <a:endParaRPr lang="en-US" dirty="0"/>
          </a:p>
        </p:txBody>
      </p:sp>
      <p:sp>
        <p:nvSpPr>
          <p:cNvPr id="12" name="Slide Number Placeholder 11"/>
          <p:cNvSpPr>
            <a:spLocks noGrp="1"/>
          </p:cNvSpPr>
          <p:nvPr>
            <p:ph type="sldNum" sz="quarter" idx="4"/>
          </p:nvPr>
        </p:nvSpPr>
        <p:spPr>
          <a:xfrm>
            <a:off x="6457950" y="629920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E21610-C434-4C0C-BF4B-F2B3EAA0D876}" type="slidenum">
              <a:rPr lang="en-US" smtClean="0"/>
              <a:t>‹#›</a:t>
            </a:fld>
            <a:endParaRPr lang="en-US"/>
          </a:p>
        </p:txBody>
      </p:sp>
      <p:pic>
        <p:nvPicPr>
          <p:cNvPr id="8" name="Picture 7"/>
          <p:cNvPicPr>
            <a:picLocks noChangeAspect="1"/>
          </p:cNvPicPr>
          <p:nvPr userDrawn="1"/>
        </p:nvPicPr>
        <p:blipFill rotWithShape="1">
          <a:blip r:embed="rId5">
            <a:extLst>
              <a:ext uri="{28A0092B-C50C-407E-A947-70E740481C1C}">
                <a14:useLocalDpi xmlns:a14="http://schemas.microsoft.com/office/drawing/2010/main" val="0"/>
              </a:ext>
            </a:extLst>
          </a:blip>
          <a:srcRect t="34668"/>
          <a:stretch/>
        </p:blipFill>
        <p:spPr>
          <a:xfrm>
            <a:off x="3207854" y="6310783"/>
            <a:ext cx="2433747" cy="320349"/>
          </a:xfrm>
          <a:prstGeom prst="rect">
            <a:avLst/>
          </a:prstGeom>
        </p:spPr>
      </p:pic>
    </p:spTree>
    <p:extLst>
      <p:ext uri="{BB962C8B-B14F-4D97-AF65-F5344CB8AC3E}">
        <p14:creationId xmlns:p14="http://schemas.microsoft.com/office/powerpoint/2010/main" val="3589911569"/>
      </p:ext>
    </p:extLst>
  </p:cSld>
  <p:clrMap bg1="lt1" tx1="dk1" bg2="lt2" tx2="dk2" accent1="accent1" accent2="accent2" accent3="accent3" accent4="accent4" accent5="accent5" accent6="accent6" hlink="hlink" folHlink="folHlink"/>
  <p:sldLayoutIdLst>
    <p:sldLayoutId id="2147483910" r:id="rId1"/>
    <p:sldLayoutId id="2147483905" r:id="rId2"/>
    <p:sldLayoutId id="2147483904" r:id="rId3"/>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lang="en-US" sz="40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Wingdings" panose="05000000000000000000" pitchFamily="2" charset="2"/>
        <a:buChar char="Ø"/>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Wingdings" panose="05000000000000000000" pitchFamily="2" charset="2"/>
        <a:buChar char="Ø"/>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Wingdings" panose="05000000000000000000" pitchFamily="2" charset="2"/>
        <a:buChar char="Ø"/>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Wingdings" panose="05000000000000000000" pitchFamily="2" charset="2"/>
        <a:buChar char="Ø"/>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Wingdings" panose="05000000000000000000" pitchFamily="2" charset="2"/>
        <a:buChar char="Ø"/>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6.tmp"/></Relationships>
</file>

<file path=ppt/slides/_rels/slide31.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5.tmp"/><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6.tmp"/><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5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654136" y="576649"/>
            <a:ext cx="7850659" cy="2246769"/>
          </a:xfrm>
          <a:prstGeom prst="rect">
            <a:avLst/>
          </a:prstGeom>
          <a:noFill/>
        </p:spPr>
        <p:txBody>
          <a:bodyPr wrap="square" rtlCol="0">
            <a:spAutoFit/>
          </a:bodyPr>
          <a:lstStyle/>
          <a:p>
            <a:endParaRPr lang="en-US" sz="1600" b="1" dirty="0" smtClean="0"/>
          </a:p>
          <a:p>
            <a:r>
              <a:rPr lang="en-US" sz="1600" b="1" dirty="0"/>
              <a:t> </a:t>
            </a:r>
            <a:endParaRPr lang="en-US" sz="1600" b="1" dirty="0" smtClean="0"/>
          </a:p>
          <a:p>
            <a:r>
              <a:rPr lang="en-US" sz="3600" b="1" dirty="0" err="1" smtClean="0"/>
              <a:t>SharedUse</a:t>
            </a:r>
            <a:r>
              <a:rPr lang="en-US" sz="3600" b="1" dirty="0" smtClean="0"/>
              <a:t> Web-Based Screening Tool – </a:t>
            </a:r>
            <a:r>
              <a:rPr lang="en-US" sz="3600" b="1" dirty="0" smtClean="0"/>
              <a:t>Overview and Demonstration</a:t>
            </a:r>
            <a:endParaRPr lang="en-US" sz="3600" b="1"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34668"/>
          <a:stretch/>
        </p:blipFill>
        <p:spPr>
          <a:xfrm>
            <a:off x="0" y="5821206"/>
            <a:ext cx="5170078" cy="680525"/>
          </a:xfrm>
          <a:prstGeom prst="rect">
            <a:avLst/>
          </a:prstGeom>
        </p:spPr>
      </p:pic>
    </p:spTree>
    <p:extLst>
      <p:ext uri="{BB962C8B-B14F-4D97-AF65-F5344CB8AC3E}">
        <p14:creationId xmlns:p14="http://schemas.microsoft.com/office/powerpoint/2010/main" val="13734920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Approach to Screening of SU </a:t>
            </a:r>
            <a:r>
              <a:rPr lang="en-US" dirty="0" err="1" smtClean="0"/>
              <a:t>Corirdors</a:t>
            </a:r>
            <a:endParaRPr lang="en-US" dirty="0"/>
          </a:p>
        </p:txBody>
      </p:sp>
      <p:sp>
        <p:nvSpPr>
          <p:cNvPr id="3" name="Content Placeholder 2"/>
          <p:cNvSpPr>
            <a:spLocks noGrp="1"/>
          </p:cNvSpPr>
          <p:nvPr>
            <p:ph idx="1"/>
          </p:nvPr>
        </p:nvSpPr>
        <p:spPr/>
        <p:txBody>
          <a:bodyPr/>
          <a:lstStyle/>
          <a:p>
            <a:r>
              <a:rPr lang="en-US" dirty="0" smtClean="0"/>
              <a:t> Data requirements</a:t>
            </a:r>
          </a:p>
          <a:p>
            <a:r>
              <a:rPr lang="en-US" dirty="0"/>
              <a:t> </a:t>
            </a:r>
            <a:r>
              <a:rPr lang="en-US" dirty="0" smtClean="0"/>
              <a:t>Evaluation process</a:t>
            </a:r>
          </a:p>
          <a:p>
            <a:r>
              <a:rPr lang="en-US" dirty="0"/>
              <a:t> </a:t>
            </a:r>
            <a:r>
              <a:rPr lang="en-US" dirty="0" smtClean="0"/>
              <a:t>Key metrics</a:t>
            </a:r>
            <a:endParaRPr lang="en-US" dirty="0"/>
          </a:p>
        </p:txBody>
      </p:sp>
      <p:sp>
        <p:nvSpPr>
          <p:cNvPr id="4" name="Date Placeholder 3"/>
          <p:cNvSpPr>
            <a:spLocks noGrp="1"/>
          </p:cNvSpPr>
          <p:nvPr>
            <p:ph type="dt" sz="half" idx="10"/>
          </p:nvPr>
        </p:nvSpPr>
        <p:spPr/>
        <p:txBody>
          <a:bodyPr/>
          <a:lstStyle/>
          <a:p>
            <a:fld id="{ECE50650-C701-4F70-ABD7-630CB6FAD1A4}" type="datetime1">
              <a:rPr lang="en-US" smtClean="0"/>
              <a:t>8/10/2015</a:t>
            </a:fld>
            <a:endParaRPr lang="en-US" dirty="0"/>
          </a:p>
        </p:txBody>
      </p:sp>
      <p:sp>
        <p:nvSpPr>
          <p:cNvPr id="5" name="Slide Number Placeholder 4"/>
          <p:cNvSpPr>
            <a:spLocks noGrp="1"/>
          </p:cNvSpPr>
          <p:nvPr>
            <p:ph type="sldNum" sz="quarter" idx="11"/>
          </p:nvPr>
        </p:nvSpPr>
        <p:spPr/>
        <p:txBody>
          <a:bodyPr/>
          <a:lstStyle/>
          <a:p>
            <a:fld id="{C3E21610-C434-4C0C-BF4B-F2B3EAA0D876}" type="slidenum">
              <a:rPr lang="en-US" smtClean="0"/>
              <a:t>10</a:t>
            </a:fld>
            <a:endParaRPr lang="en-US"/>
          </a:p>
        </p:txBody>
      </p:sp>
    </p:spTree>
    <p:extLst>
      <p:ext uri="{BB962C8B-B14F-4D97-AF65-F5344CB8AC3E}">
        <p14:creationId xmlns:p14="http://schemas.microsoft.com/office/powerpoint/2010/main" val="751149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Requirements</a:t>
            </a:r>
            <a:endParaRPr lang="en-US" dirty="0"/>
          </a:p>
        </p:txBody>
      </p:sp>
      <p:sp>
        <p:nvSpPr>
          <p:cNvPr id="3" name="Content Placeholder 2"/>
          <p:cNvSpPr>
            <a:spLocks noGrp="1"/>
          </p:cNvSpPr>
          <p:nvPr>
            <p:ph idx="1"/>
          </p:nvPr>
        </p:nvSpPr>
        <p:spPr/>
        <p:txBody>
          <a:bodyPr>
            <a:normAutofit/>
          </a:bodyPr>
          <a:lstStyle/>
          <a:p>
            <a:r>
              <a:rPr lang="en-US" dirty="0" smtClean="0"/>
              <a:t> Assumption: no or minimal cooperation with railroad at initial stage </a:t>
            </a:r>
          </a:p>
          <a:p>
            <a:r>
              <a:rPr lang="en-US" dirty="0" smtClean="0"/>
              <a:t> Data requirements</a:t>
            </a:r>
          </a:p>
          <a:p>
            <a:pPr lvl="1"/>
            <a:r>
              <a:rPr lang="en-US" dirty="0"/>
              <a:t> </a:t>
            </a:r>
            <a:r>
              <a:rPr lang="en-US" dirty="0" smtClean="0"/>
              <a:t>Preliminary – general description of corridor, system entry/exit points, stations</a:t>
            </a:r>
          </a:p>
          <a:p>
            <a:pPr lvl="1"/>
            <a:r>
              <a:rPr lang="en-US" dirty="0"/>
              <a:t> </a:t>
            </a:r>
            <a:r>
              <a:rPr lang="en-US" dirty="0" smtClean="0"/>
              <a:t>Infrastructure – track, switches, elevations, headings, speed restrictions, ancillary features</a:t>
            </a:r>
          </a:p>
          <a:p>
            <a:pPr lvl="1"/>
            <a:r>
              <a:rPr lang="en-US" dirty="0"/>
              <a:t> </a:t>
            </a:r>
            <a:r>
              <a:rPr lang="en-US" dirty="0" smtClean="0"/>
              <a:t>Traffic – trains, their consists and schedules; traffic control features</a:t>
            </a:r>
          </a:p>
          <a:p>
            <a:endParaRPr lang="en-US" dirty="0" smtClean="0"/>
          </a:p>
          <a:p>
            <a:pPr lvl="1"/>
            <a:endParaRPr lang="en-US" dirty="0" smtClean="0"/>
          </a:p>
          <a:p>
            <a:endParaRPr lang="en-US" dirty="0"/>
          </a:p>
          <a:p>
            <a:endParaRPr lang="en-US" dirty="0" smtClean="0"/>
          </a:p>
          <a:p>
            <a:endParaRPr lang="en-US" dirty="0"/>
          </a:p>
          <a:p>
            <a:endParaRPr lang="en-US" dirty="0"/>
          </a:p>
        </p:txBody>
      </p:sp>
      <p:sp>
        <p:nvSpPr>
          <p:cNvPr id="4" name="Date Placeholder 3"/>
          <p:cNvSpPr>
            <a:spLocks noGrp="1"/>
          </p:cNvSpPr>
          <p:nvPr>
            <p:ph type="dt" sz="half" idx="10"/>
          </p:nvPr>
        </p:nvSpPr>
        <p:spPr/>
        <p:txBody>
          <a:bodyPr/>
          <a:lstStyle/>
          <a:p>
            <a:fld id="{E975637B-73AD-4F38-BEBA-AA1CF801D310}" type="datetime1">
              <a:rPr lang="en-US" smtClean="0"/>
              <a:t>8/10/2015</a:t>
            </a:fld>
            <a:endParaRPr lang="en-US" dirty="0"/>
          </a:p>
        </p:txBody>
      </p:sp>
      <p:sp>
        <p:nvSpPr>
          <p:cNvPr id="5" name="Slide Number Placeholder 4"/>
          <p:cNvSpPr>
            <a:spLocks noGrp="1"/>
          </p:cNvSpPr>
          <p:nvPr>
            <p:ph type="sldNum" sz="quarter" idx="11"/>
          </p:nvPr>
        </p:nvSpPr>
        <p:spPr/>
        <p:txBody>
          <a:bodyPr/>
          <a:lstStyle/>
          <a:p>
            <a:fld id="{C3E21610-C434-4C0C-BF4B-F2B3EAA0D876}" type="slidenum">
              <a:rPr lang="en-US" smtClean="0"/>
              <a:t>11</a:t>
            </a:fld>
            <a:endParaRPr lang="en-US"/>
          </a:p>
        </p:txBody>
      </p:sp>
    </p:spTree>
    <p:extLst>
      <p:ext uri="{BB962C8B-B14F-4D97-AF65-F5344CB8AC3E}">
        <p14:creationId xmlns:p14="http://schemas.microsoft.com/office/powerpoint/2010/main" val="9417089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and Other Sources</a:t>
            </a:r>
            <a:endParaRPr lang="en-US" dirty="0"/>
          </a:p>
        </p:txBody>
      </p:sp>
      <p:sp>
        <p:nvSpPr>
          <p:cNvPr id="3" name="Content Placeholder 2"/>
          <p:cNvSpPr>
            <a:spLocks noGrp="1"/>
          </p:cNvSpPr>
          <p:nvPr>
            <p:ph idx="1"/>
          </p:nvPr>
        </p:nvSpPr>
        <p:spPr/>
        <p:txBody>
          <a:bodyPr/>
          <a:lstStyle/>
          <a:p>
            <a:pPr lvl="1"/>
            <a:r>
              <a:rPr lang="en-US" dirty="0" smtClean="0"/>
              <a:t> </a:t>
            </a:r>
            <a:r>
              <a:rPr lang="en-US" sz="2800" dirty="0" smtClean="0"/>
              <a:t>Public</a:t>
            </a:r>
          </a:p>
          <a:p>
            <a:pPr lvl="2"/>
            <a:r>
              <a:rPr lang="en-US" sz="2400" dirty="0" smtClean="0"/>
              <a:t> </a:t>
            </a:r>
            <a:r>
              <a:rPr lang="en-US" sz="2400" dirty="0"/>
              <a:t>USDOT FRA GIS 1:100000 Rail Network database (BTS)</a:t>
            </a:r>
          </a:p>
          <a:p>
            <a:pPr lvl="2"/>
            <a:r>
              <a:rPr lang="en-US" sz="2400" dirty="0"/>
              <a:t> USDOT FRA Highway-Rail Grade Crossing Inventory</a:t>
            </a:r>
          </a:p>
          <a:p>
            <a:pPr lvl="2"/>
            <a:r>
              <a:rPr lang="en-US" sz="2400" dirty="0"/>
              <a:t> Google Earth</a:t>
            </a:r>
            <a:r>
              <a:rPr lang="en-US" sz="2400" dirty="0" smtClean="0"/>
              <a:t>™</a:t>
            </a:r>
          </a:p>
          <a:p>
            <a:pPr lvl="1"/>
            <a:r>
              <a:rPr lang="en-US" sz="2800" dirty="0" smtClean="0"/>
              <a:t>Other</a:t>
            </a:r>
          </a:p>
          <a:p>
            <a:pPr lvl="2"/>
            <a:r>
              <a:rPr lang="en-US" sz="2400" dirty="0" smtClean="0"/>
              <a:t> Railroad employee timetable</a:t>
            </a:r>
          </a:p>
          <a:p>
            <a:pPr lvl="2"/>
            <a:r>
              <a:rPr lang="en-US" sz="2400" dirty="0" smtClean="0"/>
              <a:t> Passenger train timetables</a:t>
            </a:r>
          </a:p>
          <a:p>
            <a:pPr lvl="2"/>
            <a:r>
              <a:rPr lang="en-US" sz="2400" dirty="0" smtClean="0"/>
              <a:t> Railroad websites (equipment information)</a:t>
            </a:r>
            <a:endParaRPr lang="en-US" dirty="0"/>
          </a:p>
        </p:txBody>
      </p:sp>
      <p:sp>
        <p:nvSpPr>
          <p:cNvPr id="4" name="Date Placeholder 3"/>
          <p:cNvSpPr>
            <a:spLocks noGrp="1"/>
          </p:cNvSpPr>
          <p:nvPr>
            <p:ph type="dt" sz="half" idx="10"/>
          </p:nvPr>
        </p:nvSpPr>
        <p:spPr/>
        <p:txBody>
          <a:bodyPr/>
          <a:lstStyle/>
          <a:p>
            <a:fld id="{3661064D-7ADB-4DB2-83C4-B62EAE9D178E}" type="datetime1">
              <a:rPr lang="en-US" smtClean="0"/>
              <a:t>8/10/2015</a:t>
            </a:fld>
            <a:endParaRPr lang="en-US" dirty="0"/>
          </a:p>
        </p:txBody>
      </p:sp>
      <p:sp>
        <p:nvSpPr>
          <p:cNvPr id="5" name="Slide Number Placeholder 4"/>
          <p:cNvSpPr>
            <a:spLocks noGrp="1"/>
          </p:cNvSpPr>
          <p:nvPr>
            <p:ph type="sldNum" sz="quarter" idx="11"/>
          </p:nvPr>
        </p:nvSpPr>
        <p:spPr/>
        <p:txBody>
          <a:bodyPr/>
          <a:lstStyle/>
          <a:p>
            <a:fld id="{C3E21610-C434-4C0C-BF4B-F2B3EAA0D876}" type="slidenum">
              <a:rPr lang="en-US" smtClean="0"/>
              <a:t>12</a:t>
            </a:fld>
            <a:endParaRPr lang="en-US"/>
          </a:p>
        </p:txBody>
      </p:sp>
    </p:spTree>
    <p:extLst>
      <p:ext uri="{BB962C8B-B14F-4D97-AF65-F5344CB8AC3E}">
        <p14:creationId xmlns:p14="http://schemas.microsoft.com/office/powerpoint/2010/main" val="2194304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Evaluation Process – Workflows Overview</a:t>
            </a:r>
            <a:endParaRPr lang="en-US" dirty="0"/>
          </a:p>
        </p:txBody>
      </p:sp>
      <p:graphicFrame>
        <p:nvGraphicFramePr>
          <p:cNvPr id="6" name="Content Placeholder 9"/>
          <p:cNvGraphicFramePr>
            <a:graphicFrameLocks noGrp="1"/>
          </p:cNvGraphicFramePr>
          <p:nvPr>
            <p:ph idx="1"/>
            <p:extLst/>
          </p:nvPr>
        </p:nvGraphicFramePr>
        <p:xfrm>
          <a:off x="203200" y="1909763"/>
          <a:ext cx="8679543" cy="41572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ate Placeholder 2"/>
          <p:cNvSpPr>
            <a:spLocks noGrp="1"/>
          </p:cNvSpPr>
          <p:nvPr>
            <p:ph type="dt" sz="half" idx="10"/>
          </p:nvPr>
        </p:nvSpPr>
        <p:spPr/>
        <p:txBody>
          <a:bodyPr/>
          <a:lstStyle/>
          <a:p>
            <a:fld id="{6A9B06E5-F274-4B6B-82AF-AA4E4DDFF243}" type="datetime1">
              <a:rPr lang="en-US" smtClean="0"/>
              <a:t>8/10/2015</a:t>
            </a:fld>
            <a:endParaRPr lang="en-US" dirty="0"/>
          </a:p>
        </p:txBody>
      </p:sp>
      <p:sp>
        <p:nvSpPr>
          <p:cNvPr id="4" name="Slide Number Placeholder 3"/>
          <p:cNvSpPr>
            <a:spLocks noGrp="1"/>
          </p:cNvSpPr>
          <p:nvPr>
            <p:ph type="sldNum" sz="quarter" idx="11"/>
          </p:nvPr>
        </p:nvSpPr>
        <p:spPr/>
        <p:txBody>
          <a:bodyPr/>
          <a:lstStyle/>
          <a:p>
            <a:fld id="{C3E21610-C434-4C0C-BF4B-F2B3EAA0D876}" type="slidenum">
              <a:rPr lang="en-US" smtClean="0"/>
              <a:t>13</a:t>
            </a:fld>
            <a:endParaRPr lang="en-US"/>
          </a:p>
        </p:txBody>
      </p:sp>
    </p:spTree>
    <p:extLst>
      <p:ext uri="{BB962C8B-B14F-4D97-AF65-F5344CB8AC3E}">
        <p14:creationId xmlns:p14="http://schemas.microsoft.com/office/powerpoint/2010/main" val="27381511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123824"/>
            <a:ext cx="7680960" cy="1362075"/>
          </a:xfrm>
        </p:spPr>
        <p:txBody>
          <a:bodyPr>
            <a:normAutofit fontScale="90000"/>
          </a:bodyPr>
          <a:lstStyle/>
          <a:p>
            <a:r>
              <a:rPr lang="en-US" sz="3600" dirty="0"/>
              <a:t>Workflows – Step 1</a:t>
            </a:r>
            <a:r>
              <a:rPr lang="en-US" dirty="0"/>
              <a:t/>
            </a:r>
            <a:br>
              <a:rPr lang="en-US" dirty="0"/>
            </a:br>
            <a:r>
              <a:rPr lang="en-US" sz="3100" dirty="0"/>
              <a:t>Prepare “Do Nothing” Baseline and Evaluate</a:t>
            </a:r>
            <a:endParaRPr lang="en-US" dirty="0"/>
          </a:p>
        </p:txBody>
      </p:sp>
      <p:graphicFrame>
        <p:nvGraphicFramePr>
          <p:cNvPr id="9" name="Diagram 8"/>
          <p:cNvGraphicFramePr/>
          <p:nvPr>
            <p:extLst/>
          </p:nvPr>
        </p:nvGraphicFramePr>
        <p:xfrm>
          <a:off x="731520" y="1968843"/>
          <a:ext cx="6888480" cy="42994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ate Placeholder 2"/>
          <p:cNvSpPr>
            <a:spLocks noGrp="1"/>
          </p:cNvSpPr>
          <p:nvPr>
            <p:ph type="dt" sz="half" idx="10"/>
          </p:nvPr>
        </p:nvSpPr>
        <p:spPr/>
        <p:txBody>
          <a:bodyPr/>
          <a:lstStyle/>
          <a:p>
            <a:fld id="{38E5DFAC-E644-401A-9D3B-AC55C96F3029}" type="datetime1">
              <a:rPr lang="en-US" smtClean="0"/>
              <a:t>8/10/2015</a:t>
            </a:fld>
            <a:endParaRPr lang="en-US" dirty="0"/>
          </a:p>
        </p:txBody>
      </p:sp>
      <p:sp>
        <p:nvSpPr>
          <p:cNvPr id="4" name="Slide Number Placeholder 3"/>
          <p:cNvSpPr>
            <a:spLocks noGrp="1"/>
          </p:cNvSpPr>
          <p:nvPr>
            <p:ph type="sldNum" sz="quarter" idx="11"/>
          </p:nvPr>
        </p:nvSpPr>
        <p:spPr/>
        <p:txBody>
          <a:bodyPr/>
          <a:lstStyle/>
          <a:p>
            <a:fld id="{C3E21610-C434-4C0C-BF4B-F2B3EAA0D876}" type="slidenum">
              <a:rPr lang="en-US" smtClean="0"/>
              <a:t>14</a:t>
            </a:fld>
            <a:endParaRPr lang="en-US"/>
          </a:p>
        </p:txBody>
      </p:sp>
    </p:spTree>
    <p:extLst>
      <p:ext uri="{BB962C8B-B14F-4D97-AF65-F5344CB8AC3E}">
        <p14:creationId xmlns:p14="http://schemas.microsoft.com/office/powerpoint/2010/main" val="39398775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123825"/>
            <a:ext cx="7680960" cy="1238250"/>
          </a:xfrm>
        </p:spPr>
        <p:txBody>
          <a:bodyPr>
            <a:normAutofit/>
          </a:bodyPr>
          <a:lstStyle/>
          <a:p>
            <a:r>
              <a:rPr lang="en-US" dirty="0"/>
              <a:t>Workflows – Step 2</a:t>
            </a:r>
            <a:r>
              <a:rPr lang="en-US" sz="2800" dirty="0"/>
              <a:t/>
            </a:r>
            <a:br>
              <a:rPr lang="en-US" sz="2800" dirty="0"/>
            </a:br>
            <a:r>
              <a:rPr lang="en-US" sz="2800" dirty="0"/>
              <a:t>Prepare “Do Minimum Case”</a:t>
            </a:r>
            <a:endParaRPr lang="en-US" dirty="0"/>
          </a:p>
        </p:txBody>
      </p:sp>
      <p:graphicFrame>
        <p:nvGraphicFramePr>
          <p:cNvPr id="6" name="Diagram 5"/>
          <p:cNvGraphicFramePr/>
          <p:nvPr>
            <p:extLst/>
          </p:nvPr>
        </p:nvGraphicFramePr>
        <p:xfrm>
          <a:off x="1631089" y="2121927"/>
          <a:ext cx="6096000" cy="35209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ate Placeholder 2"/>
          <p:cNvSpPr>
            <a:spLocks noGrp="1"/>
          </p:cNvSpPr>
          <p:nvPr>
            <p:ph type="dt" sz="half" idx="10"/>
          </p:nvPr>
        </p:nvSpPr>
        <p:spPr/>
        <p:txBody>
          <a:bodyPr/>
          <a:lstStyle/>
          <a:p>
            <a:fld id="{6EBC80D9-614E-40FF-8F89-2ED5C99CB8E8}" type="datetime1">
              <a:rPr lang="en-US" smtClean="0"/>
              <a:t>8/10/2015</a:t>
            </a:fld>
            <a:endParaRPr lang="en-US" dirty="0"/>
          </a:p>
        </p:txBody>
      </p:sp>
      <p:sp>
        <p:nvSpPr>
          <p:cNvPr id="4" name="Slide Number Placeholder 3"/>
          <p:cNvSpPr>
            <a:spLocks noGrp="1"/>
          </p:cNvSpPr>
          <p:nvPr>
            <p:ph type="sldNum" sz="quarter" idx="11"/>
          </p:nvPr>
        </p:nvSpPr>
        <p:spPr/>
        <p:txBody>
          <a:bodyPr/>
          <a:lstStyle/>
          <a:p>
            <a:fld id="{C3E21610-C434-4C0C-BF4B-F2B3EAA0D876}" type="slidenum">
              <a:rPr lang="en-US" smtClean="0"/>
              <a:t>15</a:t>
            </a:fld>
            <a:endParaRPr lang="en-US"/>
          </a:p>
        </p:txBody>
      </p:sp>
    </p:spTree>
    <p:extLst>
      <p:ext uri="{BB962C8B-B14F-4D97-AF65-F5344CB8AC3E}">
        <p14:creationId xmlns:p14="http://schemas.microsoft.com/office/powerpoint/2010/main" val="14130964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234768" y="6309360"/>
            <a:ext cx="1043774" cy="274320"/>
          </a:xfrm>
        </p:spPr>
        <p:txBody>
          <a:bodyPr/>
          <a:lstStyle/>
          <a:p>
            <a:fld id="{D7F0C223-F9B6-4E11-A0FC-13C45D5BFAEB}" type="datetime1">
              <a:rPr lang="en-US" smtClean="0"/>
              <a:t>8/10/2015</a:t>
            </a:fld>
            <a:endParaRPr lang="en-US" dirty="0"/>
          </a:p>
        </p:txBody>
      </p:sp>
      <p:graphicFrame>
        <p:nvGraphicFramePr>
          <p:cNvPr id="7" name="Content Placeholder 6"/>
          <p:cNvGraphicFramePr>
            <a:graphicFrameLocks noGrp="1"/>
          </p:cNvGraphicFramePr>
          <p:nvPr>
            <p:ph idx="1"/>
            <p:extLst/>
          </p:nvPr>
        </p:nvGraphicFramePr>
        <p:xfrm>
          <a:off x="472966" y="1909763"/>
          <a:ext cx="7939197" cy="4123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1"/>
          <p:cNvSpPr>
            <a:spLocks noGrp="1"/>
          </p:cNvSpPr>
          <p:nvPr>
            <p:ph type="title"/>
          </p:nvPr>
        </p:nvSpPr>
        <p:spPr>
          <a:xfrm>
            <a:off x="731520" y="446652"/>
            <a:ext cx="7680960" cy="1371600"/>
          </a:xfrm>
        </p:spPr>
        <p:txBody>
          <a:bodyPr>
            <a:normAutofit/>
          </a:bodyPr>
          <a:lstStyle/>
          <a:p>
            <a:r>
              <a:rPr lang="en-US" sz="3200" dirty="0" smtClean="0"/>
              <a:t>Workflows </a:t>
            </a:r>
            <a:r>
              <a:rPr lang="en-US" sz="3200" dirty="0"/>
              <a:t>– Step </a:t>
            </a:r>
            <a:r>
              <a:rPr lang="en-US" sz="3200" dirty="0" smtClean="0"/>
              <a:t>3</a:t>
            </a:r>
            <a:br>
              <a:rPr lang="en-US" sz="3200" dirty="0" smtClean="0"/>
            </a:br>
            <a:r>
              <a:rPr lang="en-US" sz="2800" dirty="0" smtClean="0"/>
              <a:t>Evaluate and Mitigate –  Prepare Build Case</a:t>
            </a:r>
            <a:endParaRPr lang="en-US" sz="2400" dirty="0"/>
          </a:p>
        </p:txBody>
      </p:sp>
      <p:sp>
        <p:nvSpPr>
          <p:cNvPr id="2" name="Slide Number Placeholder 1"/>
          <p:cNvSpPr>
            <a:spLocks noGrp="1"/>
          </p:cNvSpPr>
          <p:nvPr>
            <p:ph type="sldNum" sz="quarter" idx="12"/>
          </p:nvPr>
        </p:nvSpPr>
        <p:spPr/>
        <p:txBody>
          <a:bodyPr/>
          <a:lstStyle/>
          <a:p>
            <a:fld id="{3E12388A-F72B-4E73-83E9-D862DF563C87}" type="slidenum">
              <a:rPr lang="en-US" smtClean="0"/>
              <a:t>16</a:t>
            </a:fld>
            <a:endParaRPr lang="en-US"/>
          </a:p>
        </p:txBody>
      </p:sp>
    </p:spTree>
    <p:extLst>
      <p:ext uri="{BB962C8B-B14F-4D97-AF65-F5344CB8AC3E}">
        <p14:creationId xmlns:p14="http://schemas.microsoft.com/office/powerpoint/2010/main" val="20968044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Workflows – Step 4</a:t>
            </a:r>
            <a:r>
              <a:rPr lang="en-US" dirty="0"/>
              <a:t/>
            </a:r>
            <a:br>
              <a:rPr lang="en-US" dirty="0"/>
            </a:br>
            <a:r>
              <a:rPr lang="en-US" sz="2700" dirty="0"/>
              <a:t>Evaluate Build Case</a:t>
            </a:r>
            <a:endParaRPr lang="en-US" dirty="0"/>
          </a:p>
        </p:txBody>
      </p:sp>
      <p:graphicFrame>
        <p:nvGraphicFramePr>
          <p:cNvPr id="6" name="Diagram 5"/>
          <p:cNvGraphicFramePr/>
          <p:nvPr>
            <p:extLst/>
          </p:nvPr>
        </p:nvGraphicFramePr>
        <p:xfrm>
          <a:off x="856057" y="1296402"/>
          <a:ext cx="7265773" cy="47924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ate Placeholder 2"/>
          <p:cNvSpPr>
            <a:spLocks noGrp="1"/>
          </p:cNvSpPr>
          <p:nvPr>
            <p:ph type="dt" sz="half" idx="10"/>
          </p:nvPr>
        </p:nvSpPr>
        <p:spPr/>
        <p:txBody>
          <a:bodyPr/>
          <a:lstStyle/>
          <a:p>
            <a:fld id="{78BEB952-80AD-4D33-A234-160DA4A12CF9}" type="datetime1">
              <a:rPr lang="en-US" smtClean="0"/>
              <a:t>8/10/2015</a:t>
            </a:fld>
            <a:endParaRPr lang="en-US" dirty="0"/>
          </a:p>
        </p:txBody>
      </p:sp>
      <p:sp>
        <p:nvSpPr>
          <p:cNvPr id="4" name="Slide Number Placeholder 3"/>
          <p:cNvSpPr>
            <a:spLocks noGrp="1"/>
          </p:cNvSpPr>
          <p:nvPr>
            <p:ph type="sldNum" sz="quarter" idx="11"/>
          </p:nvPr>
        </p:nvSpPr>
        <p:spPr/>
        <p:txBody>
          <a:bodyPr/>
          <a:lstStyle/>
          <a:p>
            <a:fld id="{C3E21610-C434-4C0C-BF4B-F2B3EAA0D876}" type="slidenum">
              <a:rPr lang="en-US" smtClean="0"/>
              <a:t>17</a:t>
            </a:fld>
            <a:endParaRPr lang="en-US"/>
          </a:p>
        </p:txBody>
      </p:sp>
    </p:spTree>
    <p:extLst>
      <p:ext uri="{BB962C8B-B14F-4D97-AF65-F5344CB8AC3E}">
        <p14:creationId xmlns:p14="http://schemas.microsoft.com/office/powerpoint/2010/main" val="3043745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Home Page</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5918" y="1000770"/>
            <a:ext cx="5212080" cy="5079983"/>
          </a:xfrm>
          <a:prstGeom prst="rect">
            <a:avLst/>
          </a:prstGeom>
        </p:spPr>
      </p:pic>
      <p:sp>
        <p:nvSpPr>
          <p:cNvPr id="9" name="Oval 8"/>
          <p:cNvSpPr/>
          <p:nvPr/>
        </p:nvSpPr>
        <p:spPr>
          <a:xfrm>
            <a:off x="4531360" y="1270000"/>
            <a:ext cx="589280" cy="27432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4CD6824-9010-4C58-AE27-D6437AFC96C8}" type="datetime1">
              <a:rPr lang="en-US" smtClean="0"/>
              <a:t>8/10/2015</a:t>
            </a:fld>
            <a:endParaRPr lang="en-US" dirty="0"/>
          </a:p>
        </p:txBody>
      </p:sp>
      <p:sp>
        <p:nvSpPr>
          <p:cNvPr id="5" name="Slide Number Placeholder 4"/>
          <p:cNvSpPr>
            <a:spLocks noGrp="1"/>
          </p:cNvSpPr>
          <p:nvPr>
            <p:ph type="sldNum" sz="quarter" idx="11"/>
          </p:nvPr>
        </p:nvSpPr>
        <p:spPr/>
        <p:txBody>
          <a:bodyPr/>
          <a:lstStyle/>
          <a:p>
            <a:fld id="{C3E21610-C434-4C0C-BF4B-F2B3EAA0D876}" type="slidenum">
              <a:rPr lang="en-US" smtClean="0"/>
              <a:t>18</a:t>
            </a:fld>
            <a:endParaRPr lang="en-US"/>
          </a:p>
        </p:txBody>
      </p:sp>
    </p:spTree>
    <p:extLst>
      <p:ext uri="{BB962C8B-B14F-4D97-AF65-F5344CB8AC3E}">
        <p14:creationId xmlns:p14="http://schemas.microsoft.com/office/powerpoint/2010/main" val="41463798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 Structure</a:t>
            </a:r>
            <a:endParaRPr lang="en-US" dirty="0"/>
          </a:p>
        </p:txBody>
      </p:sp>
      <p:sp>
        <p:nvSpPr>
          <p:cNvPr id="7" name="Line Callout 3 (No Border) 6"/>
          <p:cNvSpPr/>
          <p:nvPr/>
        </p:nvSpPr>
        <p:spPr>
          <a:xfrm>
            <a:off x="1009466" y="1069107"/>
            <a:ext cx="1905000" cy="1140693"/>
          </a:xfrm>
          <a:prstGeom prst="callout3">
            <a:avLst>
              <a:gd name="adj1" fmla="val 18750"/>
              <a:gd name="adj2" fmla="val -777"/>
              <a:gd name="adj3" fmla="val 18750"/>
              <a:gd name="adj4" fmla="val -16667"/>
              <a:gd name="adj5" fmla="val 119298"/>
              <a:gd name="adj6" fmla="val -16223"/>
              <a:gd name="adj7" fmla="val 119644"/>
              <a:gd name="adj8" fmla="val 120999"/>
            </a:avLst>
          </a:prstGeom>
          <a:solidFill>
            <a:srgbClr val="99CCFF"/>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Navigation menu and fixed features</a:t>
            </a:r>
          </a:p>
        </p:txBody>
      </p:sp>
      <p:sp>
        <p:nvSpPr>
          <p:cNvPr id="8" name="Line Callout 3 (No Border) 7"/>
          <p:cNvSpPr/>
          <p:nvPr/>
        </p:nvSpPr>
        <p:spPr>
          <a:xfrm>
            <a:off x="1009466" y="3092332"/>
            <a:ext cx="1905000" cy="2554627"/>
          </a:xfrm>
          <a:prstGeom prst="callout3">
            <a:avLst>
              <a:gd name="adj1" fmla="val 18750"/>
              <a:gd name="adj2" fmla="val 111"/>
              <a:gd name="adj3" fmla="val 18750"/>
              <a:gd name="adj4" fmla="val -16667"/>
              <a:gd name="adj5" fmla="val -15047"/>
              <a:gd name="adj6" fmla="val -16223"/>
              <a:gd name="adj7" fmla="val -15602"/>
              <a:gd name="adj8" fmla="val 120110"/>
            </a:avLst>
          </a:prstGeom>
          <a:solidFill>
            <a:srgbClr val="99CCFF"/>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Page content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5169" y="1686560"/>
            <a:ext cx="5574869" cy="4297680"/>
          </a:xfrm>
          <a:prstGeom prst="rect">
            <a:avLst/>
          </a:prstGeom>
        </p:spPr>
      </p:pic>
      <p:sp>
        <p:nvSpPr>
          <p:cNvPr id="3" name="Date Placeholder 2"/>
          <p:cNvSpPr>
            <a:spLocks noGrp="1"/>
          </p:cNvSpPr>
          <p:nvPr>
            <p:ph type="dt" sz="half" idx="10"/>
          </p:nvPr>
        </p:nvSpPr>
        <p:spPr/>
        <p:txBody>
          <a:bodyPr/>
          <a:lstStyle/>
          <a:p>
            <a:fld id="{EAC2CC6E-7453-4578-8CA2-59C635BF8139}" type="datetime1">
              <a:rPr lang="en-US" smtClean="0"/>
              <a:t>8/10/2015</a:t>
            </a:fld>
            <a:endParaRPr lang="en-US" dirty="0"/>
          </a:p>
        </p:txBody>
      </p:sp>
      <p:sp>
        <p:nvSpPr>
          <p:cNvPr id="4" name="Slide Number Placeholder 3"/>
          <p:cNvSpPr>
            <a:spLocks noGrp="1"/>
          </p:cNvSpPr>
          <p:nvPr>
            <p:ph type="sldNum" sz="quarter" idx="11"/>
          </p:nvPr>
        </p:nvSpPr>
        <p:spPr/>
        <p:txBody>
          <a:bodyPr/>
          <a:lstStyle/>
          <a:p>
            <a:fld id="{C3E21610-C434-4C0C-BF4B-F2B3EAA0D876}" type="slidenum">
              <a:rPr lang="en-US" smtClean="0"/>
              <a:t>19</a:t>
            </a:fld>
            <a:endParaRPr lang="en-US"/>
          </a:p>
        </p:txBody>
      </p:sp>
    </p:spTree>
    <p:extLst>
      <p:ext uri="{BB962C8B-B14F-4D97-AF65-F5344CB8AC3E}">
        <p14:creationId xmlns:p14="http://schemas.microsoft.com/office/powerpoint/2010/main" val="968074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1520" y="1346479"/>
            <a:ext cx="7680960" cy="4688561"/>
          </a:xfrm>
        </p:spPr>
        <p:txBody>
          <a:bodyPr>
            <a:normAutofit/>
          </a:bodyPr>
          <a:lstStyle/>
          <a:p>
            <a:r>
              <a:rPr lang="en-US" dirty="0" smtClean="0"/>
              <a:t> General Description of the SU tool</a:t>
            </a:r>
          </a:p>
          <a:p>
            <a:pPr lvl="1"/>
            <a:r>
              <a:rPr lang="en-US" dirty="0" smtClean="0"/>
              <a:t>Helps State DOTs develop preliminary capital improvement plans for intercity passenger rail projects</a:t>
            </a:r>
          </a:p>
          <a:p>
            <a:r>
              <a:rPr lang="en-US" dirty="0" smtClean="0"/>
              <a:t>Step-by-step demonstration</a:t>
            </a:r>
          </a:p>
          <a:p>
            <a:pPr lvl="1"/>
            <a:r>
              <a:rPr lang="en-US" dirty="0" smtClean="0"/>
              <a:t>Input requirements and model output</a:t>
            </a:r>
          </a:p>
          <a:p>
            <a:pPr marL="274320" lvl="1" indent="0">
              <a:buNone/>
            </a:pPr>
            <a:endParaRPr lang="en-US" dirty="0" smtClean="0"/>
          </a:p>
          <a:p>
            <a:pPr marL="274320" lvl="1" indent="0">
              <a:buNone/>
            </a:pPr>
            <a:r>
              <a:rPr lang="en-US" dirty="0"/>
              <a:t> </a:t>
            </a:r>
            <a:r>
              <a:rPr lang="en-US" dirty="0" smtClean="0"/>
              <a:t>  Contact Karen McClure</a:t>
            </a:r>
          </a:p>
          <a:p>
            <a:pPr marL="274320" lvl="1" indent="0">
              <a:buNone/>
            </a:pPr>
            <a:r>
              <a:rPr lang="en-US" dirty="0"/>
              <a:t> </a:t>
            </a:r>
            <a:r>
              <a:rPr lang="en-US" dirty="0" smtClean="0"/>
              <a:t>   karen.mcclure</a:t>
            </a:r>
            <a:r>
              <a:rPr lang="en-US" dirty="0" smtClean="0"/>
              <a:t>@dot.gov</a:t>
            </a:r>
            <a:endParaRPr lang="en-US" dirty="0" smtClean="0"/>
          </a:p>
          <a:p>
            <a:pPr marL="548640" lvl="2" indent="0">
              <a:buNone/>
            </a:pPr>
            <a:endParaRPr lang="en-US" dirty="0"/>
          </a:p>
        </p:txBody>
      </p:sp>
      <p:sp>
        <p:nvSpPr>
          <p:cNvPr id="2" name="Title 1"/>
          <p:cNvSpPr>
            <a:spLocks noGrp="1"/>
          </p:cNvSpPr>
          <p:nvPr>
            <p:ph type="title"/>
          </p:nvPr>
        </p:nvSpPr>
        <p:spPr>
          <a:xfrm>
            <a:off x="731520" y="642594"/>
            <a:ext cx="7680960" cy="814417"/>
          </a:xfrm>
        </p:spPr>
        <p:txBody>
          <a:bodyPr>
            <a:normAutofit fontScale="90000"/>
          </a:bodyPr>
          <a:lstStyle/>
          <a:p>
            <a:r>
              <a:rPr lang="en-US" dirty="0" smtClean="0"/>
              <a:t>Overview</a:t>
            </a:r>
            <a:r>
              <a:rPr lang="en-US" dirty="0"/>
              <a:t/>
            </a:r>
            <a:br>
              <a:rPr lang="en-US" dirty="0"/>
            </a:br>
            <a:endParaRPr lang="en-US" dirty="0"/>
          </a:p>
        </p:txBody>
      </p:sp>
      <p:sp>
        <p:nvSpPr>
          <p:cNvPr id="4" name="Date Placeholder 3"/>
          <p:cNvSpPr>
            <a:spLocks noGrp="1"/>
          </p:cNvSpPr>
          <p:nvPr>
            <p:ph type="dt" sz="half" idx="10"/>
          </p:nvPr>
        </p:nvSpPr>
        <p:spPr/>
        <p:txBody>
          <a:bodyPr/>
          <a:lstStyle/>
          <a:p>
            <a:fld id="{0799BC70-0D23-4787-B90E-B4CE69B7F529}" type="datetime1">
              <a:rPr lang="en-US" smtClean="0"/>
              <a:t>8/10/2015</a:t>
            </a:fld>
            <a:endParaRPr lang="en-US" dirty="0"/>
          </a:p>
        </p:txBody>
      </p:sp>
      <p:sp>
        <p:nvSpPr>
          <p:cNvPr id="6" name="Slide Number Placeholder 5"/>
          <p:cNvSpPr>
            <a:spLocks noGrp="1"/>
          </p:cNvSpPr>
          <p:nvPr>
            <p:ph type="sldNum" sz="quarter" idx="12"/>
          </p:nvPr>
        </p:nvSpPr>
        <p:spPr/>
        <p:txBody>
          <a:bodyPr/>
          <a:lstStyle/>
          <a:p>
            <a:fld id="{3E12388A-F72B-4E73-83E9-D862DF563C87}" type="slidenum">
              <a:rPr lang="en-US" smtClean="0"/>
              <a:t>2</a:t>
            </a:fld>
            <a:endParaRPr lang="en-US"/>
          </a:p>
        </p:txBody>
      </p:sp>
    </p:spTree>
    <p:extLst>
      <p:ext uri="{BB962C8B-B14F-4D97-AF65-F5344CB8AC3E}">
        <p14:creationId xmlns:p14="http://schemas.microsoft.com/office/powerpoint/2010/main" val="23114276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Menu and Page Features</a:t>
            </a:r>
            <a:endParaRPr lang="en-US" dirty="0"/>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17556" t="8667" r="18333" b="59128"/>
          <a:stretch/>
        </p:blipFill>
        <p:spPr>
          <a:xfrm>
            <a:off x="325118" y="894080"/>
            <a:ext cx="7729303" cy="2103120"/>
          </a:xfrm>
          <a:prstGeom prst="rect">
            <a:avLst/>
          </a:prstGeom>
        </p:spPr>
      </p:pic>
      <p:sp>
        <p:nvSpPr>
          <p:cNvPr id="16" name="Line Callout 1 (Accent Bar) 15"/>
          <p:cNvSpPr/>
          <p:nvPr/>
        </p:nvSpPr>
        <p:spPr>
          <a:xfrm>
            <a:off x="2812846" y="4207933"/>
            <a:ext cx="2720967" cy="270933"/>
          </a:xfrm>
          <a:prstGeom prst="accentCallout1">
            <a:avLst>
              <a:gd name="adj1" fmla="val -15625"/>
              <a:gd name="adj2" fmla="val 68"/>
              <a:gd name="adj3" fmla="val -789375"/>
              <a:gd name="adj4" fmla="val 25726"/>
            </a:avLst>
          </a:prstGeom>
          <a:solidFill>
            <a:srgbClr val="99CCFF"/>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Main menu</a:t>
            </a:r>
            <a:endParaRPr lang="en-US" dirty="0"/>
          </a:p>
        </p:txBody>
      </p:sp>
      <p:sp>
        <p:nvSpPr>
          <p:cNvPr id="17" name="Line Callout 1 (Accent Bar) 16"/>
          <p:cNvSpPr/>
          <p:nvPr/>
        </p:nvSpPr>
        <p:spPr>
          <a:xfrm>
            <a:off x="3722167" y="3607222"/>
            <a:ext cx="3821633" cy="270933"/>
          </a:xfrm>
          <a:prstGeom prst="accentCallout1">
            <a:avLst>
              <a:gd name="adj1" fmla="val -3125"/>
              <a:gd name="adj2" fmla="val -579"/>
              <a:gd name="adj3" fmla="val -231250"/>
              <a:gd name="adj4" fmla="val 17629"/>
            </a:avLst>
          </a:prstGeom>
          <a:solidFill>
            <a:srgbClr val="99CCFF"/>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Status bar</a:t>
            </a:r>
            <a:endParaRPr lang="en-US" dirty="0"/>
          </a:p>
        </p:txBody>
      </p:sp>
      <p:sp>
        <p:nvSpPr>
          <p:cNvPr id="18" name="Line Callout 1 (Accent Bar) 17"/>
          <p:cNvSpPr/>
          <p:nvPr/>
        </p:nvSpPr>
        <p:spPr>
          <a:xfrm>
            <a:off x="1385367" y="4657510"/>
            <a:ext cx="2932634" cy="270933"/>
          </a:xfrm>
          <a:prstGeom prst="accentCallout1">
            <a:avLst>
              <a:gd name="adj1" fmla="val 6250"/>
              <a:gd name="adj2" fmla="val -826"/>
              <a:gd name="adj3" fmla="val -804375"/>
              <a:gd name="adj4" fmla="val 23724"/>
            </a:avLst>
          </a:prstGeom>
          <a:solidFill>
            <a:srgbClr val="99CCFF"/>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Breadcrumb</a:t>
            </a:r>
            <a:endParaRPr lang="en-US" dirty="0"/>
          </a:p>
        </p:txBody>
      </p:sp>
      <p:sp>
        <p:nvSpPr>
          <p:cNvPr id="3" name="Date Placeholder 2"/>
          <p:cNvSpPr>
            <a:spLocks noGrp="1"/>
          </p:cNvSpPr>
          <p:nvPr>
            <p:ph type="dt" sz="half" idx="10"/>
          </p:nvPr>
        </p:nvSpPr>
        <p:spPr/>
        <p:txBody>
          <a:bodyPr/>
          <a:lstStyle/>
          <a:p>
            <a:fld id="{F9803CD1-CA45-4720-B329-5817D2DA04B2}" type="datetime1">
              <a:rPr lang="en-US" smtClean="0"/>
              <a:t>8/10/2015</a:t>
            </a:fld>
            <a:endParaRPr lang="en-US" dirty="0"/>
          </a:p>
        </p:txBody>
      </p:sp>
      <p:sp>
        <p:nvSpPr>
          <p:cNvPr id="4" name="Slide Number Placeholder 3"/>
          <p:cNvSpPr>
            <a:spLocks noGrp="1"/>
          </p:cNvSpPr>
          <p:nvPr>
            <p:ph type="sldNum" sz="quarter" idx="11"/>
          </p:nvPr>
        </p:nvSpPr>
        <p:spPr/>
        <p:txBody>
          <a:bodyPr/>
          <a:lstStyle/>
          <a:p>
            <a:fld id="{C3E21610-C434-4C0C-BF4B-F2B3EAA0D876}" type="slidenum">
              <a:rPr lang="en-US" smtClean="0"/>
              <a:t>20</a:t>
            </a:fld>
            <a:endParaRPr lang="en-US"/>
          </a:p>
        </p:txBody>
      </p:sp>
    </p:spTree>
    <p:extLst>
      <p:ext uri="{BB962C8B-B14F-4D97-AF65-F5344CB8AC3E}">
        <p14:creationId xmlns:p14="http://schemas.microsoft.com/office/powerpoint/2010/main" val="23939810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Settings</a:t>
            </a:r>
            <a:endParaRPr lang="en-US"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7982"/>
          <a:stretch/>
        </p:blipFill>
        <p:spPr>
          <a:xfrm>
            <a:off x="396240" y="2771683"/>
            <a:ext cx="8312721" cy="1463040"/>
          </a:xfrm>
          <a:prstGeom prst="rect">
            <a:avLst/>
          </a:prstGeom>
        </p:spPr>
      </p:pic>
      <p:sp>
        <p:nvSpPr>
          <p:cNvPr id="4" name="Date Placeholder 3"/>
          <p:cNvSpPr>
            <a:spLocks noGrp="1"/>
          </p:cNvSpPr>
          <p:nvPr>
            <p:ph type="dt" sz="half" idx="10"/>
          </p:nvPr>
        </p:nvSpPr>
        <p:spPr/>
        <p:txBody>
          <a:bodyPr/>
          <a:lstStyle/>
          <a:p>
            <a:fld id="{0F7A9D83-E82F-4B11-9D66-7D19EFC7FA59}" type="datetime1">
              <a:rPr lang="en-US" smtClean="0"/>
              <a:t>8/10/2015</a:t>
            </a:fld>
            <a:endParaRPr lang="en-US" dirty="0"/>
          </a:p>
        </p:txBody>
      </p:sp>
      <p:sp>
        <p:nvSpPr>
          <p:cNvPr id="5" name="Slide Number Placeholder 4"/>
          <p:cNvSpPr>
            <a:spLocks noGrp="1"/>
          </p:cNvSpPr>
          <p:nvPr>
            <p:ph type="sldNum" sz="quarter" idx="11"/>
          </p:nvPr>
        </p:nvSpPr>
        <p:spPr/>
        <p:txBody>
          <a:bodyPr/>
          <a:lstStyle/>
          <a:p>
            <a:fld id="{C3E21610-C434-4C0C-BF4B-F2B3EAA0D876}" type="slidenum">
              <a:rPr lang="en-US" smtClean="0"/>
              <a:t>21</a:t>
            </a:fld>
            <a:endParaRPr lang="en-US"/>
          </a:p>
        </p:txBody>
      </p:sp>
    </p:spTree>
    <p:extLst>
      <p:ext uri="{BB962C8B-B14F-4D97-AF65-F5344CB8AC3E}">
        <p14:creationId xmlns:p14="http://schemas.microsoft.com/office/powerpoint/2010/main" val="8872800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Settings page</a:t>
            </a:r>
            <a:endParaRPr lang="en-US" dirty="0"/>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1693" y="792480"/>
            <a:ext cx="4986676" cy="4389120"/>
          </a:xfrm>
          <a:prstGeom prst="rect">
            <a:avLst/>
          </a:prstGeom>
        </p:spPr>
      </p:pic>
      <p:sp>
        <p:nvSpPr>
          <p:cNvPr id="17" name="Line Callout 1 (Accent Bar) 16"/>
          <p:cNvSpPr/>
          <p:nvPr/>
        </p:nvSpPr>
        <p:spPr>
          <a:xfrm>
            <a:off x="921513" y="5634735"/>
            <a:ext cx="2932634" cy="270933"/>
          </a:xfrm>
          <a:prstGeom prst="accentCallout1">
            <a:avLst>
              <a:gd name="adj1" fmla="val 18750"/>
              <a:gd name="adj2" fmla="val -538"/>
              <a:gd name="adj3" fmla="val -1444376"/>
              <a:gd name="adj4" fmla="val 49074"/>
            </a:avLst>
          </a:prstGeom>
          <a:solidFill>
            <a:srgbClr val="99CCFF"/>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Folder selector</a:t>
            </a:r>
          </a:p>
        </p:txBody>
      </p:sp>
      <p:sp>
        <p:nvSpPr>
          <p:cNvPr id="18" name="Line Callout 1 (Accent Bar) 17"/>
          <p:cNvSpPr/>
          <p:nvPr/>
        </p:nvSpPr>
        <p:spPr>
          <a:xfrm>
            <a:off x="2056042" y="5273981"/>
            <a:ext cx="2932634" cy="270933"/>
          </a:xfrm>
          <a:prstGeom prst="accentCallout1">
            <a:avLst>
              <a:gd name="adj1" fmla="val 15625"/>
              <a:gd name="adj2" fmla="val -249"/>
              <a:gd name="adj3" fmla="val -1135001"/>
              <a:gd name="adj4" fmla="val 19394"/>
            </a:avLst>
          </a:prstGeom>
          <a:solidFill>
            <a:srgbClr val="99CCFF"/>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Op plan selector</a:t>
            </a:r>
          </a:p>
        </p:txBody>
      </p:sp>
      <p:sp>
        <p:nvSpPr>
          <p:cNvPr id="19" name="Line Callout 1 (Accent Bar) 18"/>
          <p:cNvSpPr/>
          <p:nvPr/>
        </p:nvSpPr>
        <p:spPr>
          <a:xfrm>
            <a:off x="5187636" y="5278308"/>
            <a:ext cx="2932634" cy="270933"/>
          </a:xfrm>
          <a:prstGeom prst="accentCallout1">
            <a:avLst>
              <a:gd name="adj1" fmla="val 21875"/>
              <a:gd name="adj2" fmla="val -249"/>
              <a:gd name="adj3" fmla="val -301250"/>
              <a:gd name="adj4" fmla="val -25472"/>
            </a:avLst>
          </a:prstGeom>
          <a:solidFill>
            <a:srgbClr val="99CCFF"/>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Map or image</a:t>
            </a:r>
          </a:p>
        </p:txBody>
      </p:sp>
      <p:sp>
        <p:nvSpPr>
          <p:cNvPr id="20" name="Line Callout 1 (Accent Bar) 19"/>
          <p:cNvSpPr/>
          <p:nvPr/>
        </p:nvSpPr>
        <p:spPr>
          <a:xfrm>
            <a:off x="5187636" y="5856560"/>
            <a:ext cx="3224844" cy="270933"/>
          </a:xfrm>
          <a:prstGeom prst="accentCallout1">
            <a:avLst>
              <a:gd name="adj1" fmla="val 34375"/>
              <a:gd name="adj2" fmla="val 101215"/>
              <a:gd name="adj3" fmla="val -885001"/>
              <a:gd name="adj4" fmla="val 43766"/>
            </a:avLst>
          </a:prstGeom>
          <a:solidFill>
            <a:srgbClr val="99CCFF"/>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Other functions (next slide)</a:t>
            </a:r>
            <a:endParaRPr lang="en-US" dirty="0"/>
          </a:p>
        </p:txBody>
      </p:sp>
      <p:sp>
        <p:nvSpPr>
          <p:cNvPr id="3" name="Date Placeholder 2"/>
          <p:cNvSpPr>
            <a:spLocks noGrp="1"/>
          </p:cNvSpPr>
          <p:nvPr>
            <p:ph type="dt" sz="half" idx="10"/>
          </p:nvPr>
        </p:nvSpPr>
        <p:spPr/>
        <p:txBody>
          <a:bodyPr/>
          <a:lstStyle/>
          <a:p>
            <a:fld id="{9EDFF910-37F5-4074-BF4E-F737B4977702}" type="datetime1">
              <a:rPr lang="en-US" smtClean="0"/>
              <a:t>8/10/2015</a:t>
            </a:fld>
            <a:endParaRPr lang="en-US" dirty="0"/>
          </a:p>
        </p:txBody>
      </p:sp>
      <p:sp>
        <p:nvSpPr>
          <p:cNvPr id="4" name="Slide Number Placeholder 3"/>
          <p:cNvSpPr>
            <a:spLocks noGrp="1"/>
          </p:cNvSpPr>
          <p:nvPr>
            <p:ph type="sldNum" sz="quarter" idx="11"/>
          </p:nvPr>
        </p:nvSpPr>
        <p:spPr/>
        <p:txBody>
          <a:bodyPr/>
          <a:lstStyle/>
          <a:p>
            <a:fld id="{C3E21610-C434-4C0C-BF4B-F2B3EAA0D876}" type="slidenum">
              <a:rPr lang="en-US" smtClean="0"/>
              <a:t>22</a:t>
            </a:fld>
            <a:endParaRPr lang="en-US"/>
          </a:p>
        </p:txBody>
      </p:sp>
    </p:spTree>
    <p:extLst>
      <p:ext uri="{BB962C8B-B14F-4D97-AF65-F5344CB8AC3E}">
        <p14:creationId xmlns:p14="http://schemas.microsoft.com/office/powerpoint/2010/main" val="42355414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Settings Page – Other functions</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2212" y="833120"/>
            <a:ext cx="3375489" cy="5303520"/>
          </a:xfrm>
          <a:prstGeom prst="rect">
            <a:avLst/>
          </a:prstGeom>
        </p:spPr>
      </p:pic>
      <p:sp>
        <p:nvSpPr>
          <p:cNvPr id="13" name="Line Callout 1 (Accent Bar) 12"/>
          <p:cNvSpPr/>
          <p:nvPr/>
        </p:nvSpPr>
        <p:spPr>
          <a:xfrm>
            <a:off x="370745" y="1584956"/>
            <a:ext cx="2932634" cy="270933"/>
          </a:xfrm>
          <a:prstGeom prst="accentCallout1">
            <a:avLst>
              <a:gd name="adj1" fmla="val -3125"/>
              <a:gd name="adj2" fmla="val 99931"/>
              <a:gd name="adj3" fmla="val -96249"/>
              <a:gd name="adj4" fmla="val 143189"/>
            </a:avLst>
          </a:prstGeom>
          <a:solidFill>
            <a:srgbClr val="99CCFF"/>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Defaults</a:t>
            </a:r>
            <a:endParaRPr lang="en-US" dirty="0"/>
          </a:p>
        </p:txBody>
      </p:sp>
      <p:sp>
        <p:nvSpPr>
          <p:cNvPr id="15" name="Line Callout 1 (Accent Bar) 14"/>
          <p:cNvSpPr/>
          <p:nvPr/>
        </p:nvSpPr>
        <p:spPr>
          <a:xfrm>
            <a:off x="518913" y="2182505"/>
            <a:ext cx="2932634" cy="270933"/>
          </a:xfrm>
          <a:prstGeom prst="accentCallout1">
            <a:avLst>
              <a:gd name="adj1" fmla="val 0"/>
              <a:gd name="adj2" fmla="val 99932"/>
              <a:gd name="adj3" fmla="val -96249"/>
              <a:gd name="adj4" fmla="val 137357"/>
            </a:avLst>
          </a:prstGeom>
          <a:solidFill>
            <a:srgbClr val="99CCFF"/>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New folder</a:t>
            </a:r>
            <a:endParaRPr lang="en-US" dirty="0"/>
          </a:p>
        </p:txBody>
      </p:sp>
      <p:sp>
        <p:nvSpPr>
          <p:cNvPr id="16" name="Line Callout 1 (Accent Bar) 15"/>
          <p:cNvSpPr/>
          <p:nvPr/>
        </p:nvSpPr>
        <p:spPr>
          <a:xfrm>
            <a:off x="518913" y="2800626"/>
            <a:ext cx="2932634" cy="270933"/>
          </a:xfrm>
          <a:prstGeom prst="accentCallout1">
            <a:avLst>
              <a:gd name="adj1" fmla="val 0"/>
              <a:gd name="adj2" fmla="val 99931"/>
              <a:gd name="adj3" fmla="val -84999"/>
              <a:gd name="adj4" fmla="val 137011"/>
            </a:avLst>
          </a:prstGeom>
          <a:solidFill>
            <a:srgbClr val="99CCFF"/>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Archive</a:t>
            </a:r>
            <a:endParaRPr lang="en-US" dirty="0"/>
          </a:p>
        </p:txBody>
      </p:sp>
      <p:sp>
        <p:nvSpPr>
          <p:cNvPr id="17" name="Line Callout 1 (Accent Bar) 16"/>
          <p:cNvSpPr/>
          <p:nvPr/>
        </p:nvSpPr>
        <p:spPr>
          <a:xfrm>
            <a:off x="518913" y="3565939"/>
            <a:ext cx="2932634" cy="270933"/>
          </a:xfrm>
          <a:prstGeom prst="accentCallout1">
            <a:avLst>
              <a:gd name="adj1" fmla="val -18750"/>
              <a:gd name="adj2" fmla="val 100221"/>
              <a:gd name="adj3" fmla="val -96249"/>
              <a:gd name="adj4" fmla="val 137703"/>
            </a:avLst>
          </a:prstGeom>
          <a:solidFill>
            <a:srgbClr val="99CCFF"/>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Restore folder</a:t>
            </a:r>
            <a:endParaRPr lang="en-US" dirty="0"/>
          </a:p>
        </p:txBody>
      </p:sp>
      <p:sp>
        <p:nvSpPr>
          <p:cNvPr id="18" name="Line Callout 1 (Accent Bar) 17"/>
          <p:cNvSpPr/>
          <p:nvPr/>
        </p:nvSpPr>
        <p:spPr>
          <a:xfrm>
            <a:off x="518913" y="4802182"/>
            <a:ext cx="2932634" cy="270933"/>
          </a:xfrm>
          <a:prstGeom prst="accentCallout1">
            <a:avLst>
              <a:gd name="adj1" fmla="val -9375"/>
              <a:gd name="adj2" fmla="val 99355"/>
              <a:gd name="adj3" fmla="val -81249"/>
              <a:gd name="adj4" fmla="val 137357"/>
            </a:avLst>
          </a:prstGeom>
          <a:solidFill>
            <a:srgbClr val="99CCFF"/>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Restore points</a:t>
            </a:r>
            <a:endParaRPr lang="en-US" dirty="0"/>
          </a:p>
        </p:txBody>
      </p:sp>
      <p:sp>
        <p:nvSpPr>
          <p:cNvPr id="19" name="Line Callout 1 (Accent Bar) 18"/>
          <p:cNvSpPr/>
          <p:nvPr/>
        </p:nvSpPr>
        <p:spPr>
          <a:xfrm>
            <a:off x="518913" y="5555771"/>
            <a:ext cx="2932634" cy="270933"/>
          </a:xfrm>
          <a:prstGeom prst="accentCallout1">
            <a:avLst>
              <a:gd name="adj1" fmla="val -3125"/>
              <a:gd name="adj2" fmla="val 100509"/>
              <a:gd name="adj3" fmla="val -77499"/>
              <a:gd name="adj4" fmla="val 137011"/>
            </a:avLst>
          </a:prstGeom>
          <a:solidFill>
            <a:srgbClr val="99CCFF"/>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Delete</a:t>
            </a:r>
            <a:endParaRPr lang="en-US" dirty="0"/>
          </a:p>
        </p:txBody>
      </p:sp>
      <p:sp>
        <p:nvSpPr>
          <p:cNvPr id="4" name="Date Placeholder 3"/>
          <p:cNvSpPr>
            <a:spLocks noGrp="1"/>
          </p:cNvSpPr>
          <p:nvPr>
            <p:ph type="dt" sz="half" idx="10"/>
          </p:nvPr>
        </p:nvSpPr>
        <p:spPr/>
        <p:txBody>
          <a:bodyPr/>
          <a:lstStyle/>
          <a:p>
            <a:fld id="{E36D4A84-3033-4600-B84A-FA4812F18037}" type="datetime1">
              <a:rPr lang="en-US" smtClean="0"/>
              <a:t>8/10/2015</a:t>
            </a:fld>
            <a:endParaRPr lang="en-US" dirty="0"/>
          </a:p>
        </p:txBody>
      </p:sp>
      <p:sp>
        <p:nvSpPr>
          <p:cNvPr id="5" name="Slide Number Placeholder 4"/>
          <p:cNvSpPr>
            <a:spLocks noGrp="1"/>
          </p:cNvSpPr>
          <p:nvPr>
            <p:ph type="sldNum" sz="quarter" idx="11"/>
          </p:nvPr>
        </p:nvSpPr>
        <p:spPr/>
        <p:txBody>
          <a:bodyPr/>
          <a:lstStyle/>
          <a:p>
            <a:fld id="{C3E21610-C434-4C0C-BF4B-F2B3EAA0D876}" type="slidenum">
              <a:rPr lang="en-US" smtClean="0"/>
              <a:t>23</a:t>
            </a:fld>
            <a:endParaRPr lang="en-US"/>
          </a:p>
        </p:txBody>
      </p:sp>
    </p:spTree>
    <p:extLst>
      <p:ext uri="{BB962C8B-B14F-4D97-AF65-F5344CB8AC3E}">
        <p14:creationId xmlns:p14="http://schemas.microsoft.com/office/powerpoint/2010/main" val="24901719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Infrastructure</a:t>
            </a:r>
            <a:endParaRPr lang="en-US"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0529"/>
          <a:stretch/>
        </p:blipFill>
        <p:spPr>
          <a:xfrm>
            <a:off x="345440" y="2771683"/>
            <a:ext cx="8584863" cy="1554480"/>
          </a:xfrm>
          <a:prstGeom prst="rect">
            <a:avLst/>
          </a:prstGeom>
        </p:spPr>
      </p:pic>
      <p:sp>
        <p:nvSpPr>
          <p:cNvPr id="4" name="Date Placeholder 3"/>
          <p:cNvSpPr>
            <a:spLocks noGrp="1"/>
          </p:cNvSpPr>
          <p:nvPr>
            <p:ph type="dt" sz="half" idx="10"/>
          </p:nvPr>
        </p:nvSpPr>
        <p:spPr/>
        <p:txBody>
          <a:bodyPr/>
          <a:lstStyle/>
          <a:p>
            <a:fld id="{2B19360C-259F-44B7-8F3E-3E174F3CEB6D}" type="datetime1">
              <a:rPr lang="en-US" smtClean="0"/>
              <a:t>8/10/2015</a:t>
            </a:fld>
            <a:endParaRPr lang="en-US" dirty="0"/>
          </a:p>
        </p:txBody>
      </p:sp>
      <p:sp>
        <p:nvSpPr>
          <p:cNvPr id="5" name="Slide Number Placeholder 4"/>
          <p:cNvSpPr>
            <a:spLocks noGrp="1"/>
          </p:cNvSpPr>
          <p:nvPr>
            <p:ph type="sldNum" sz="quarter" idx="11"/>
          </p:nvPr>
        </p:nvSpPr>
        <p:spPr/>
        <p:txBody>
          <a:bodyPr/>
          <a:lstStyle/>
          <a:p>
            <a:fld id="{C3E21610-C434-4C0C-BF4B-F2B3EAA0D876}" type="slidenum">
              <a:rPr lang="en-US" smtClean="0"/>
              <a:t>24</a:t>
            </a:fld>
            <a:endParaRPr lang="en-US"/>
          </a:p>
        </p:txBody>
      </p:sp>
    </p:spTree>
    <p:extLst>
      <p:ext uri="{BB962C8B-B14F-4D97-AF65-F5344CB8AC3E}">
        <p14:creationId xmlns:p14="http://schemas.microsoft.com/office/powerpoint/2010/main" val="27843017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Infrastructure – Track Charting App</a:t>
            </a:r>
            <a:endParaRPr lang="en-US" dirty="0"/>
          </a:p>
        </p:txBody>
      </p:sp>
      <p:pic>
        <p:nvPicPr>
          <p:cNvPr id="6" name="Picture 5"/>
          <p:cNvPicPr/>
          <p:nvPr/>
        </p:nvPicPr>
        <p:blipFill rotWithShape="1">
          <a:blip r:embed="rId3"/>
          <a:srcRect l="21278" t="21686" r="21776" b="14591"/>
          <a:stretch/>
        </p:blipFill>
        <p:spPr bwMode="auto">
          <a:xfrm>
            <a:off x="525090" y="943112"/>
            <a:ext cx="8110754" cy="4971775"/>
          </a:xfrm>
          <a:prstGeom prst="rect">
            <a:avLst/>
          </a:prstGeom>
          <a:ln>
            <a:noFill/>
          </a:ln>
          <a:extLst>
            <a:ext uri="{53640926-AAD7-44D8-BBD7-CCE9431645EC}">
              <a14:shadowObscured xmlns:a14="http://schemas.microsoft.com/office/drawing/2010/main"/>
            </a:ext>
          </a:extLst>
        </p:spPr>
      </p:pic>
      <p:sp>
        <p:nvSpPr>
          <p:cNvPr id="7" name="Line Callout 1 (Accent Bar) 6"/>
          <p:cNvSpPr/>
          <p:nvPr/>
        </p:nvSpPr>
        <p:spPr>
          <a:xfrm>
            <a:off x="2235534" y="4155292"/>
            <a:ext cx="2632799" cy="270933"/>
          </a:xfrm>
          <a:prstGeom prst="accentCallout1">
            <a:avLst>
              <a:gd name="adj1" fmla="val 3125"/>
              <a:gd name="adj2" fmla="val -82"/>
              <a:gd name="adj3" fmla="val 159376"/>
              <a:gd name="adj4" fmla="val -25914"/>
            </a:avLst>
          </a:prstGeom>
          <a:solidFill>
            <a:srgbClr val="99CCFF"/>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Grades / Elevations</a:t>
            </a:r>
            <a:endParaRPr lang="en-US" dirty="0"/>
          </a:p>
        </p:txBody>
      </p:sp>
      <p:sp>
        <p:nvSpPr>
          <p:cNvPr id="8" name="Line Callout 1 (Accent Bar) 7"/>
          <p:cNvSpPr/>
          <p:nvPr/>
        </p:nvSpPr>
        <p:spPr>
          <a:xfrm>
            <a:off x="1748696" y="5154360"/>
            <a:ext cx="2932634" cy="270933"/>
          </a:xfrm>
          <a:prstGeom prst="accentCallout1">
            <a:avLst>
              <a:gd name="adj1" fmla="val 100000"/>
              <a:gd name="adj2" fmla="val 99354"/>
              <a:gd name="adj3" fmla="val -12499"/>
              <a:gd name="adj4" fmla="val 140072"/>
            </a:avLst>
          </a:prstGeom>
          <a:solidFill>
            <a:srgbClr val="99CCFF"/>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Running distance</a:t>
            </a:r>
            <a:endParaRPr lang="en-US" dirty="0"/>
          </a:p>
        </p:txBody>
      </p:sp>
      <p:sp>
        <p:nvSpPr>
          <p:cNvPr id="9" name="Line Callout 1 (Accent Bar) 8"/>
          <p:cNvSpPr/>
          <p:nvPr/>
        </p:nvSpPr>
        <p:spPr>
          <a:xfrm>
            <a:off x="5733110" y="4155292"/>
            <a:ext cx="2572690" cy="270933"/>
          </a:xfrm>
          <a:prstGeom prst="accentCallout1">
            <a:avLst>
              <a:gd name="adj1" fmla="val 109375"/>
              <a:gd name="adj2" fmla="val -538"/>
              <a:gd name="adj3" fmla="val 268751"/>
              <a:gd name="adj4" fmla="val -39791"/>
            </a:avLst>
          </a:prstGeom>
          <a:solidFill>
            <a:srgbClr val="99CCFF"/>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Milepost marker</a:t>
            </a:r>
            <a:endParaRPr lang="en-US" dirty="0"/>
          </a:p>
        </p:txBody>
      </p:sp>
      <p:sp>
        <p:nvSpPr>
          <p:cNvPr id="10" name="Line Callout 1 (Accent Bar) 9"/>
          <p:cNvSpPr/>
          <p:nvPr/>
        </p:nvSpPr>
        <p:spPr>
          <a:xfrm>
            <a:off x="2328327" y="3506672"/>
            <a:ext cx="4471269" cy="270933"/>
          </a:xfrm>
          <a:prstGeom prst="accentCallout1">
            <a:avLst>
              <a:gd name="adj1" fmla="val 100000"/>
              <a:gd name="adj2" fmla="val 99733"/>
              <a:gd name="adj3" fmla="val -103124"/>
              <a:gd name="adj4" fmla="val 107669"/>
            </a:avLst>
          </a:prstGeom>
          <a:solidFill>
            <a:srgbClr val="99CCFF"/>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Track (red is interlocking or fouling link)</a:t>
            </a:r>
            <a:endParaRPr lang="en-US" dirty="0"/>
          </a:p>
        </p:txBody>
      </p:sp>
      <p:sp>
        <p:nvSpPr>
          <p:cNvPr id="11" name="Line Callout 1 (Accent Bar) 10"/>
          <p:cNvSpPr/>
          <p:nvPr/>
        </p:nvSpPr>
        <p:spPr>
          <a:xfrm>
            <a:off x="3243071" y="2648226"/>
            <a:ext cx="2632799" cy="270933"/>
          </a:xfrm>
          <a:prstGeom prst="accentCallout1">
            <a:avLst>
              <a:gd name="adj1" fmla="val 3125"/>
              <a:gd name="adj2" fmla="val -82"/>
              <a:gd name="adj3" fmla="val -59374"/>
              <a:gd name="adj4" fmla="val -29773"/>
            </a:avLst>
          </a:prstGeom>
          <a:solidFill>
            <a:srgbClr val="99CCFF"/>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Curves / Headings</a:t>
            </a:r>
            <a:endParaRPr lang="en-US" dirty="0"/>
          </a:p>
        </p:txBody>
      </p:sp>
      <p:sp>
        <p:nvSpPr>
          <p:cNvPr id="12" name="Line Callout 1 (Accent Bar) 11"/>
          <p:cNvSpPr/>
          <p:nvPr/>
        </p:nvSpPr>
        <p:spPr>
          <a:xfrm>
            <a:off x="1820667" y="1505224"/>
            <a:ext cx="2632799" cy="270933"/>
          </a:xfrm>
          <a:prstGeom prst="accentCallout1">
            <a:avLst>
              <a:gd name="adj1" fmla="val -3125"/>
              <a:gd name="adj2" fmla="val 99288"/>
              <a:gd name="adj3" fmla="val 96876"/>
              <a:gd name="adj4" fmla="val 132627"/>
            </a:avLst>
          </a:prstGeom>
          <a:solidFill>
            <a:srgbClr val="99CCFF"/>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Speed restrictions</a:t>
            </a:r>
            <a:endParaRPr lang="en-US" dirty="0"/>
          </a:p>
        </p:txBody>
      </p:sp>
      <p:sp>
        <p:nvSpPr>
          <p:cNvPr id="3" name="Date Placeholder 2"/>
          <p:cNvSpPr>
            <a:spLocks noGrp="1"/>
          </p:cNvSpPr>
          <p:nvPr>
            <p:ph type="dt" sz="half" idx="10"/>
          </p:nvPr>
        </p:nvSpPr>
        <p:spPr/>
        <p:txBody>
          <a:bodyPr/>
          <a:lstStyle/>
          <a:p>
            <a:fld id="{E3E4D9FE-DC50-406F-881F-8B63788D7491}" type="datetime1">
              <a:rPr lang="en-US" smtClean="0"/>
              <a:t>8/10/2015</a:t>
            </a:fld>
            <a:endParaRPr lang="en-US" dirty="0"/>
          </a:p>
        </p:txBody>
      </p:sp>
      <p:sp>
        <p:nvSpPr>
          <p:cNvPr id="4" name="Slide Number Placeholder 3"/>
          <p:cNvSpPr>
            <a:spLocks noGrp="1"/>
          </p:cNvSpPr>
          <p:nvPr>
            <p:ph type="sldNum" sz="quarter" idx="11"/>
          </p:nvPr>
        </p:nvSpPr>
        <p:spPr/>
        <p:txBody>
          <a:bodyPr/>
          <a:lstStyle/>
          <a:p>
            <a:fld id="{C3E21610-C434-4C0C-BF4B-F2B3EAA0D876}" type="slidenum">
              <a:rPr lang="en-US" smtClean="0"/>
              <a:t>25</a:t>
            </a:fld>
            <a:endParaRPr lang="en-US"/>
          </a:p>
        </p:txBody>
      </p:sp>
    </p:spTree>
    <p:extLst>
      <p:ext uri="{BB962C8B-B14F-4D97-AF65-F5344CB8AC3E}">
        <p14:creationId xmlns:p14="http://schemas.microsoft.com/office/powerpoint/2010/main" val="1474375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Infrastructure – tooltip detail</a:t>
            </a:r>
            <a:endParaRPr lang="en-US" dirty="0"/>
          </a:p>
        </p:txBody>
      </p:sp>
      <p:pic>
        <p:nvPicPr>
          <p:cNvPr id="6" name="Picture 5"/>
          <p:cNvPicPr/>
          <p:nvPr/>
        </p:nvPicPr>
        <p:blipFill rotWithShape="1">
          <a:blip r:embed="rId3"/>
          <a:srcRect l="40659" t="36886" r="27064" b="14042"/>
          <a:stretch/>
        </p:blipFill>
        <p:spPr bwMode="auto">
          <a:xfrm>
            <a:off x="1527175" y="1562099"/>
            <a:ext cx="5308600" cy="3733799"/>
          </a:xfrm>
          <a:prstGeom prst="rect">
            <a:avLst/>
          </a:prstGeom>
          <a:ln>
            <a:noFill/>
          </a:ln>
          <a:extLst>
            <a:ext uri="{53640926-AAD7-44D8-BBD7-CCE9431645EC}">
              <a14:shadowObscured xmlns:a14="http://schemas.microsoft.com/office/drawing/2010/main"/>
            </a:ext>
          </a:extLst>
        </p:spPr>
      </p:pic>
      <p:sp>
        <p:nvSpPr>
          <p:cNvPr id="7" name="Line Callout 1 (Accent Bar) 6"/>
          <p:cNvSpPr/>
          <p:nvPr/>
        </p:nvSpPr>
        <p:spPr>
          <a:xfrm>
            <a:off x="4858807" y="5160432"/>
            <a:ext cx="2929468" cy="270933"/>
          </a:xfrm>
          <a:prstGeom prst="accentCallout1">
            <a:avLst>
              <a:gd name="adj1" fmla="val 31250"/>
              <a:gd name="adj2" fmla="val 562"/>
              <a:gd name="adj3" fmla="val -15624"/>
              <a:gd name="adj4" fmla="val -23663"/>
            </a:avLst>
          </a:prstGeom>
          <a:solidFill>
            <a:srgbClr val="99CCFF"/>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Direction of </a:t>
            </a:r>
            <a:r>
              <a:rPr lang="en-US" dirty="0" err="1" smtClean="0"/>
              <a:t>inc.</a:t>
            </a:r>
            <a:r>
              <a:rPr lang="en-US" dirty="0" smtClean="0"/>
              <a:t> milepost</a:t>
            </a:r>
            <a:endParaRPr lang="en-US" dirty="0"/>
          </a:p>
        </p:txBody>
      </p:sp>
      <p:sp>
        <p:nvSpPr>
          <p:cNvPr id="8" name="Up Arrow 7"/>
          <p:cNvSpPr/>
          <p:nvPr/>
        </p:nvSpPr>
        <p:spPr>
          <a:xfrm rot="19530704">
            <a:off x="3165429" y="2634642"/>
            <a:ext cx="155340" cy="197583"/>
          </a:xfrm>
          <a:prstGeom prst="upArrow">
            <a:avLst>
              <a:gd name="adj1" fmla="val 46694"/>
              <a:gd name="adj2" fmla="val 68750"/>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Line Callout 1 (Accent Bar) 8"/>
          <p:cNvSpPr/>
          <p:nvPr/>
        </p:nvSpPr>
        <p:spPr>
          <a:xfrm>
            <a:off x="3878989" y="5463963"/>
            <a:ext cx="3612617" cy="270933"/>
          </a:xfrm>
          <a:prstGeom prst="accentCallout1">
            <a:avLst>
              <a:gd name="adj1" fmla="val 31250"/>
              <a:gd name="adj2" fmla="val 562"/>
              <a:gd name="adj3" fmla="val -125000"/>
              <a:gd name="adj4" fmla="val -31866"/>
            </a:avLst>
          </a:prstGeom>
          <a:solidFill>
            <a:srgbClr val="99CCFF"/>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Distance from start of segment</a:t>
            </a:r>
            <a:endParaRPr lang="en-US" dirty="0"/>
          </a:p>
        </p:txBody>
      </p:sp>
      <p:sp>
        <p:nvSpPr>
          <p:cNvPr id="3" name="Date Placeholder 2"/>
          <p:cNvSpPr>
            <a:spLocks noGrp="1"/>
          </p:cNvSpPr>
          <p:nvPr>
            <p:ph type="dt" sz="half" idx="10"/>
          </p:nvPr>
        </p:nvSpPr>
        <p:spPr/>
        <p:txBody>
          <a:bodyPr/>
          <a:lstStyle/>
          <a:p>
            <a:fld id="{0D61A1D2-0120-4D2D-9AA5-C19DA60EC439}" type="datetime1">
              <a:rPr lang="en-US" smtClean="0"/>
              <a:t>8/10/2015</a:t>
            </a:fld>
            <a:endParaRPr lang="en-US" dirty="0"/>
          </a:p>
        </p:txBody>
      </p:sp>
      <p:sp>
        <p:nvSpPr>
          <p:cNvPr id="4" name="Slide Number Placeholder 3"/>
          <p:cNvSpPr>
            <a:spLocks noGrp="1"/>
          </p:cNvSpPr>
          <p:nvPr>
            <p:ph type="sldNum" sz="quarter" idx="11"/>
          </p:nvPr>
        </p:nvSpPr>
        <p:spPr/>
        <p:txBody>
          <a:bodyPr/>
          <a:lstStyle/>
          <a:p>
            <a:fld id="{C3E21610-C434-4C0C-BF4B-F2B3EAA0D876}" type="slidenum">
              <a:rPr lang="en-US" smtClean="0"/>
              <a:t>26</a:t>
            </a:fld>
            <a:endParaRPr lang="en-US"/>
          </a:p>
        </p:txBody>
      </p:sp>
    </p:spTree>
    <p:extLst>
      <p:ext uri="{BB962C8B-B14F-4D97-AF65-F5344CB8AC3E}">
        <p14:creationId xmlns:p14="http://schemas.microsoft.com/office/powerpoint/2010/main" val="304845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Infrastructure – context menu</a:t>
            </a:r>
            <a:endParaRPr lang="en-US" dirty="0"/>
          </a:p>
        </p:txBody>
      </p:sp>
      <p:pic>
        <p:nvPicPr>
          <p:cNvPr id="6" name="Picture 5"/>
          <p:cNvPicPr/>
          <p:nvPr/>
        </p:nvPicPr>
        <p:blipFill rotWithShape="1">
          <a:blip r:embed="rId3"/>
          <a:srcRect l="41159" t="36517" r="24669" b="14231"/>
          <a:stretch/>
        </p:blipFill>
        <p:spPr bwMode="auto">
          <a:xfrm>
            <a:off x="769619" y="1126279"/>
            <a:ext cx="7012305" cy="4960196"/>
          </a:xfrm>
          <a:prstGeom prst="rect">
            <a:avLst/>
          </a:prstGeom>
          <a:ln>
            <a:noFill/>
          </a:ln>
          <a:extLst>
            <a:ext uri="{53640926-AAD7-44D8-BBD7-CCE9431645EC}">
              <a14:shadowObscured xmlns:a14="http://schemas.microsoft.com/office/drawing/2010/main"/>
            </a:ext>
          </a:extLst>
        </p:spPr>
      </p:pic>
      <p:sp>
        <p:nvSpPr>
          <p:cNvPr id="3" name="Date Placeholder 2"/>
          <p:cNvSpPr>
            <a:spLocks noGrp="1"/>
          </p:cNvSpPr>
          <p:nvPr>
            <p:ph type="dt" sz="half" idx="10"/>
          </p:nvPr>
        </p:nvSpPr>
        <p:spPr/>
        <p:txBody>
          <a:bodyPr/>
          <a:lstStyle/>
          <a:p>
            <a:fld id="{CD3E22F3-53E7-48BB-BD3E-AD8780BCB5C9}" type="datetime1">
              <a:rPr lang="en-US" smtClean="0"/>
              <a:t>8/10/2015</a:t>
            </a:fld>
            <a:endParaRPr lang="en-US" dirty="0"/>
          </a:p>
        </p:txBody>
      </p:sp>
      <p:sp>
        <p:nvSpPr>
          <p:cNvPr id="4" name="Slide Number Placeholder 3"/>
          <p:cNvSpPr>
            <a:spLocks noGrp="1"/>
          </p:cNvSpPr>
          <p:nvPr>
            <p:ph type="sldNum" sz="quarter" idx="11"/>
          </p:nvPr>
        </p:nvSpPr>
        <p:spPr/>
        <p:txBody>
          <a:bodyPr/>
          <a:lstStyle/>
          <a:p>
            <a:fld id="{C3E21610-C434-4C0C-BF4B-F2B3EAA0D876}" type="slidenum">
              <a:rPr lang="en-US" smtClean="0"/>
              <a:t>27</a:t>
            </a:fld>
            <a:endParaRPr lang="en-US"/>
          </a:p>
        </p:txBody>
      </p:sp>
    </p:spTree>
    <p:extLst>
      <p:ext uri="{BB962C8B-B14F-4D97-AF65-F5344CB8AC3E}">
        <p14:creationId xmlns:p14="http://schemas.microsoft.com/office/powerpoint/2010/main" val="42271424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Infrastructure – edit segment form</a:t>
            </a:r>
            <a:endParaRPr lang="en-US" dirty="0"/>
          </a:p>
        </p:txBody>
      </p:sp>
      <p:pic>
        <p:nvPicPr>
          <p:cNvPr id="6" name="Picture 5"/>
          <p:cNvPicPr/>
          <p:nvPr/>
        </p:nvPicPr>
        <p:blipFill rotWithShape="1">
          <a:blip r:embed="rId3"/>
          <a:srcRect l="32867" t="34673" r="33663" b="19399"/>
          <a:stretch/>
        </p:blipFill>
        <p:spPr bwMode="auto">
          <a:xfrm>
            <a:off x="1255577" y="1391421"/>
            <a:ext cx="6567805" cy="4365911"/>
          </a:xfrm>
          <a:prstGeom prst="rect">
            <a:avLst/>
          </a:prstGeom>
          <a:ln>
            <a:noFill/>
          </a:ln>
          <a:extLst>
            <a:ext uri="{53640926-AAD7-44D8-BBD7-CCE9431645EC}">
              <a14:shadowObscured xmlns:a14="http://schemas.microsoft.com/office/drawing/2010/main"/>
            </a:ext>
          </a:extLst>
        </p:spPr>
      </p:pic>
      <p:sp>
        <p:nvSpPr>
          <p:cNvPr id="3" name="Date Placeholder 2"/>
          <p:cNvSpPr>
            <a:spLocks noGrp="1"/>
          </p:cNvSpPr>
          <p:nvPr>
            <p:ph type="dt" sz="half" idx="10"/>
          </p:nvPr>
        </p:nvSpPr>
        <p:spPr/>
        <p:txBody>
          <a:bodyPr/>
          <a:lstStyle/>
          <a:p>
            <a:fld id="{8A028170-B349-45EB-A06F-4BE71A6E5854}" type="datetime1">
              <a:rPr lang="en-US" smtClean="0"/>
              <a:t>8/10/2015</a:t>
            </a:fld>
            <a:endParaRPr lang="en-US" dirty="0"/>
          </a:p>
        </p:txBody>
      </p:sp>
      <p:sp>
        <p:nvSpPr>
          <p:cNvPr id="4" name="Slide Number Placeholder 3"/>
          <p:cNvSpPr>
            <a:spLocks noGrp="1"/>
          </p:cNvSpPr>
          <p:nvPr>
            <p:ph type="sldNum" sz="quarter" idx="11"/>
          </p:nvPr>
        </p:nvSpPr>
        <p:spPr/>
        <p:txBody>
          <a:bodyPr/>
          <a:lstStyle/>
          <a:p>
            <a:fld id="{C3E21610-C434-4C0C-BF4B-F2B3EAA0D876}" type="slidenum">
              <a:rPr lang="en-US" smtClean="0"/>
              <a:t>28</a:t>
            </a:fld>
            <a:endParaRPr lang="en-US"/>
          </a:p>
        </p:txBody>
      </p:sp>
    </p:spTree>
    <p:extLst>
      <p:ext uri="{BB962C8B-B14F-4D97-AF65-F5344CB8AC3E}">
        <p14:creationId xmlns:p14="http://schemas.microsoft.com/office/powerpoint/2010/main" val="22560544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Infrastructure – data tables</a:t>
            </a:r>
            <a:endParaRPr lang="en-US" dirty="0"/>
          </a:p>
        </p:txBody>
      </p:sp>
      <p:pic>
        <p:nvPicPr>
          <p:cNvPr id="6" name="Picture 5"/>
          <p:cNvPicPr/>
          <p:nvPr/>
        </p:nvPicPr>
        <p:blipFill rotWithShape="1">
          <a:blip r:embed="rId3"/>
          <a:srcRect l="21379" t="21509" r="22055" b="17176"/>
          <a:stretch/>
        </p:blipFill>
        <p:spPr bwMode="auto">
          <a:xfrm>
            <a:off x="565448" y="1220945"/>
            <a:ext cx="8013103" cy="4705350"/>
          </a:xfrm>
          <a:prstGeom prst="rect">
            <a:avLst/>
          </a:prstGeom>
          <a:ln>
            <a:noFill/>
          </a:ln>
          <a:extLst>
            <a:ext uri="{53640926-AAD7-44D8-BBD7-CCE9431645EC}">
              <a14:shadowObscured xmlns:a14="http://schemas.microsoft.com/office/drawing/2010/main"/>
            </a:ext>
          </a:extLst>
        </p:spPr>
      </p:pic>
      <p:sp>
        <p:nvSpPr>
          <p:cNvPr id="3" name="Date Placeholder 2"/>
          <p:cNvSpPr>
            <a:spLocks noGrp="1"/>
          </p:cNvSpPr>
          <p:nvPr>
            <p:ph type="dt" sz="half" idx="10"/>
          </p:nvPr>
        </p:nvSpPr>
        <p:spPr/>
        <p:txBody>
          <a:bodyPr/>
          <a:lstStyle/>
          <a:p>
            <a:fld id="{2323E283-BEB7-45D9-8F19-D7CD88DC841B}" type="datetime1">
              <a:rPr lang="en-US" smtClean="0"/>
              <a:t>8/10/2015</a:t>
            </a:fld>
            <a:endParaRPr lang="en-US" dirty="0"/>
          </a:p>
        </p:txBody>
      </p:sp>
      <p:sp>
        <p:nvSpPr>
          <p:cNvPr id="4" name="Slide Number Placeholder 3"/>
          <p:cNvSpPr>
            <a:spLocks noGrp="1"/>
          </p:cNvSpPr>
          <p:nvPr>
            <p:ph type="sldNum" sz="quarter" idx="11"/>
          </p:nvPr>
        </p:nvSpPr>
        <p:spPr/>
        <p:txBody>
          <a:bodyPr/>
          <a:lstStyle/>
          <a:p>
            <a:fld id="{C3E21610-C434-4C0C-BF4B-F2B3EAA0D876}" type="slidenum">
              <a:rPr lang="en-US" smtClean="0"/>
              <a:t>29</a:t>
            </a:fld>
            <a:endParaRPr lang="en-US"/>
          </a:p>
        </p:txBody>
      </p:sp>
    </p:spTree>
    <p:extLst>
      <p:ext uri="{BB962C8B-B14F-4D97-AF65-F5344CB8AC3E}">
        <p14:creationId xmlns:p14="http://schemas.microsoft.com/office/powerpoint/2010/main" val="32314600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to the Share-Use tool</a:t>
            </a:r>
            <a:endParaRPr lang="en-US" dirty="0"/>
          </a:p>
        </p:txBody>
      </p:sp>
      <p:sp>
        <p:nvSpPr>
          <p:cNvPr id="3" name="Content Placeholder 2"/>
          <p:cNvSpPr>
            <a:spLocks noGrp="1"/>
          </p:cNvSpPr>
          <p:nvPr>
            <p:ph idx="1"/>
          </p:nvPr>
        </p:nvSpPr>
        <p:spPr/>
        <p:txBody>
          <a:bodyPr>
            <a:normAutofit lnSpcReduction="10000"/>
          </a:bodyPr>
          <a:lstStyle/>
          <a:p>
            <a:r>
              <a:rPr lang="en-US" dirty="0"/>
              <a:t>Web-based tool for </a:t>
            </a:r>
            <a:r>
              <a:rPr lang="en-US" dirty="0" smtClean="0"/>
              <a:t>shared-use rail corridor feasibility screening analysis</a:t>
            </a:r>
            <a:endParaRPr lang="en-US" dirty="0"/>
          </a:p>
          <a:p>
            <a:r>
              <a:rPr lang="en-US" dirty="0"/>
              <a:t> Track tool – visualization, data entry and integration</a:t>
            </a:r>
          </a:p>
          <a:p>
            <a:r>
              <a:rPr lang="en-US" dirty="0"/>
              <a:t> User-friendly train data and operating plan development</a:t>
            </a:r>
          </a:p>
          <a:p>
            <a:r>
              <a:rPr lang="en-US" dirty="0"/>
              <a:t> Analysis engine</a:t>
            </a:r>
          </a:p>
          <a:p>
            <a:pPr lvl="1"/>
            <a:r>
              <a:rPr lang="en-US" dirty="0"/>
              <a:t>Simulation and conflict identifier modes</a:t>
            </a:r>
          </a:p>
          <a:p>
            <a:pPr lvl="1"/>
            <a:r>
              <a:rPr lang="en-US" dirty="0"/>
              <a:t> Deadlock-free dispatching</a:t>
            </a:r>
          </a:p>
          <a:p>
            <a:pPr lvl="1"/>
            <a:r>
              <a:rPr lang="en-US" dirty="0"/>
              <a:t> Train performance algorithm</a:t>
            </a:r>
          </a:p>
          <a:p>
            <a:r>
              <a:rPr lang="en-US" dirty="0"/>
              <a:t> Rich array of result charts and reports</a:t>
            </a:r>
          </a:p>
          <a:p>
            <a:endParaRPr lang="en-US" dirty="0"/>
          </a:p>
        </p:txBody>
      </p:sp>
      <p:sp>
        <p:nvSpPr>
          <p:cNvPr id="4" name="Date Placeholder 3"/>
          <p:cNvSpPr>
            <a:spLocks noGrp="1"/>
          </p:cNvSpPr>
          <p:nvPr>
            <p:ph type="dt" sz="half" idx="10"/>
          </p:nvPr>
        </p:nvSpPr>
        <p:spPr/>
        <p:txBody>
          <a:bodyPr/>
          <a:lstStyle/>
          <a:p>
            <a:fld id="{A1A23795-F2C6-495E-AECD-49334C68C569}" type="datetime1">
              <a:rPr lang="en-US" smtClean="0"/>
              <a:t>8/10/2015</a:t>
            </a:fld>
            <a:endParaRPr lang="en-US" dirty="0"/>
          </a:p>
        </p:txBody>
      </p:sp>
      <p:sp>
        <p:nvSpPr>
          <p:cNvPr id="5" name="Slide Number Placeholder 4"/>
          <p:cNvSpPr>
            <a:spLocks noGrp="1"/>
          </p:cNvSpPr>
          <p:nvPr>
            <p:ph type="sldNum" sz="quarter" idx="11"/>
          </p:nvPr>
        </p:nvSpPr>
        <p:spPr/>
        <p:txBody>
          <a:bodyPr/>
          <a:lstStyle/>
          <a:p>
            <a:fld id="{C3E21610-C434-4C0C-BF4B-F2B3EAA0D876}" type="slidenum">
              <a:rPr lang="en-US" smtClean="0"/>
              <a:t>3</a:t>
            </a:fld>
            <a:endParaRPr lang="en-US"/>
          </a:p>
        </p:txBody>
      </p:sp>
    </p:spTree>
    <p:extLst>
      <p:ext uri="{BB962C8B-B14F-4D97-AF65-F5344CB8AC3E}">
        <p14:creationId xmlns:p14="http://schemas.microsoft.com/office/powerpoint/2010/main" val="12940316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168785"/>
            <a:ext cx="7680960" cy="756894"/>
          </a:xfrm>
        </p:spPr>
        <p:txBody>
          <a:bodyPr>
            <a:normAutofit fontScale="90000"/>
          </a:bodyPr>
          <a:lstStyle/>
          <a:p>
            <a:r>
              <a:rPr lang="en-US" dirty="0" smtClean="0"/>
              <a:t>Infrastructure – Node network (traffic control blocks</a:t>
            </a:r>
            <a:endParaRPr lang="en-US" dirty="0"/>
          </a:p>
        </p:txBody>
      </p:sp>
      <p:pic>
        <p:nvPicPr>
          <p:cNvPr id="6" name="Picture 5" descr="RAILEVAL &gt; Infrastructure &gt; RailEval Track Charting App - Google Chrome"/>
          <p:cNvPicPr>
            <a:picLocks noChangeAspect="1"/>
          </p:cNvPicPr>
          <p:nvPr/>
        </p:nvPicPr>
        <p:blipFill rotWithShape="1">
          <a:blip r:embed="rId3">
            <a:extLst>
              <a:ext uri="{28A0092B-C50C-407E-A947-70E740481C1C}">
                <a14:useLocalDpi xmlns:a14="http://schemas.microsoft.com/office/drawing/2010/main" val="0"/>
              </a:ext>
            </a:extLst>
          </a:blip>
          <a:srcRect l="22223" t="22500" r="22963" b="13673"/>
          <a:stretch/>
        </p:blipFill>
        <p:spPr>
          <a:xfrm>
            <a:off x="506942" y="940304"/>
            <a:ext cx="8116507" cy="5155079"/>
          </a:xfrm>
          <a:prstGeom prst="rect">
            <a:avLst/>
          </a:prstGeom>
        </p:spPr>
      </p:pic>
      <p:sp>
        <p:nvSpPr>
          <p:cNvPr id="7" name="Line Callout 1 (Accent Bar) 6"/>
          <p:cNvSpPr/>
          <p:nvPr/>
        </p:nvSpPr>
        <p:spPr>
          <a:xfrm>
            <a:off x="2062221" y="1843470"/>
            <a:ext cx="2416646" cy="270933"/>
          </a:xfrm>
          <a:prstGeom prst="accentCallout1">
            <a:avLst>
              <a:gd name="adj1" fmla="val 31250"/>
              <a:gd name="adj2" fmla="val 562"/>
              <a:gd name="adj3" fmla="val 572970"/>
              <a:gd name="adj4" fmla="val -9695"/>
            </a:avLst>
          </a:prstGeom>
          <a:solidFill>
            <a:srgbClr val="99CCFF"/>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Milepost equation</a:t>
            </a:r>
            <a:endParaRPr lang="en-US" dirty="0"/>
          </a:p>
        </p:txBody>
      </p:sp>
      <p:sp>
        <p:nvSpPr>
          <p:cNvPr id="8" name="Line Callout 1 (Accent Bar) 7"/>
          <p:cNvSpPr/>
          <p:nvPr/>
        </p:nvSpPr>
        <p:spPr>
          <a:xfrm>
            <a:off x="4221224" y="4962309"/>
            <a:ext cx="1934044" cy="270933"/>
          </a:xfrm>
          <a:prstGeom prst="accentCallout1">
            <a:avLst>
              <a:gd name="adj1" fmla="val 31250"/>
              <a:gd name="adj2" fmla="val 562"/>
              <a:gd name="adj3" fmla="val -259375"/>
              <a:gd name="adj4" fmla="val 19227"/>
            </a:avLst>
          </a:prstGeom>
          <a:solidFill>
            <a:srgbClr val="99CCFF"/>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Shorter siding</a:t>
            </a:r>
            <a:endParaRPr lang="en-US" dirty="0"/>
          </a:p>
        </p:txBody>
      </p:sp>
      <p:pic>
        <p:nvPicPr>
          <p:cNvPr id="9" name="Picture 8" descr="RAILEVAL &gt; Infrastructure &gt; RailEval Track Charting App - Google Chrome"/>
          <p:cNvPicPr>
            <a:picLocks noChangeAspect="1"/>
          </p:cNvPicPr>
          <p:nvPr/>
        </p:nvPicPr>
        <p:blipFill rotWithShape="1">
          <a:blip r:embed="rId4">
            <a:extLst>
              <a:ext uri="{28A0092B-C50C-407E-A947-70E740481C1C}">
                <a14:useLocalDpi xmlns:a14="http://schemas.microsoft.com/office/drawing/2010/main" val="0"/>
              </a:ext>
            </a:extLst>
          </a:blip>
          <a:srcRect l="11018" t="19459" r="11852" b="4072"/>
          <a:stretch/>
        </p:blipFill>
        <p:spPr>
          <a:xfrm>
            <a:off x="461582" y="940304"/>
            <a:ext cx="8161867" cy="5050637"/>
          </a:xfrm>
          <a:prstGeom prst="rect">
            <a:avLst/>
          </a:prstGeom>
        </p:spPr>
      </p:pic>
      <p:sp>
        <p:nvSpPr>
          <p:cNvPr id="3" name="Date Placeholder 2"/>
          <p:cNvSpPr>
            <a:spLocks noGrp="1"/>
          </p:cNvSpPr>
          <p:nvPr>
            <p:ph type="dt" sz="half" idx="10"/>
          </p:nvPr>
        </p:nvSpPr>
        <p:spPr/>
        <p:txBody>
          <a:bodyPr/>
          <a:lstStyle/>
          <a:p>
            <a:fld id="{D400B181-1434-4350-BD1F-FAD58338B908}" type="datetime1">
              <a:rPr lang="en-US" smtClean="0"/>
              <a:t>8/10/2015</a:t>
            </a:fld>
            <a:endParaRPr lang="en-US" dirty="0"/>
          </a:p>
        </p:txBody>
      </p:sp>
      <p:sp>
        <p:nvSpPr>
          <p:cNvPr id="4" name="Slide Number Placeholder 3"/>
          <p:cNvSpPr>
            <a:spLocks noGrp="1"/>
          </p:cNvSpPr>
          <p:nvPr>
            <p:ph type="sldNum" sz="quarter" idx="11"/>
          </p:nvPr>
        </p:nvSpPr>
        <p:spPr/>
        <p:txBody>
          <a:bodyPr/>
          <a:lstStyle/>
          <a:p>
            <a:fld id="{C3E21610-C434-4C0C-BF4B-F2B3EAA0D876}" type="slidenum">
              <a:rPr lang="en-US" smtClean="0"/>
              <a:t>30</a:t>
            </a:fld>
            <a:endParaRPr lang="en-US"/>
          </a:p>
        </p:txBody>
      </p:sp>
    </p:spTree>
    <p:extLst>
      <p:ext uri="{BB962C8B-B14F-4D97-AF65-F5344CB8AC3E}">
        <p14:creationId xmlns:p14="http://schemas.microsoft.com/office/powerpoint/2010/main" val="944421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Infrastructure – Track Chart App (zoom)</a:t>
            </a:r>
            <a:endParaRPr lang="en-US" dirty="0"/>
          </a:p>
        </p:txBody>
      </p:sp>
      <p:pic>
        <p:nvPicPr>
          <p:cNvPr id="6" name="Picture 5" descr="RAILEVAL &gt; Infrastructure &gt; RailEval Track Charting App - Google Chrome"/>
          <p:cNvPicPr>
            <a:picLocks noChangeAspect="1"/>
          </p:cNvPicPr>
          <p:nvPr/>
        </p:nvPicPr>
        <p:blipFill rotWithShape="1">
          <a:blip r:embed="rId3">
            <a:extLst>
              <a:ext uri="{28A0092B-C50C-407E-A947-70E740481C1C}">
                <a14:useLocalDpi xmlns:a14="http://schemas.microsoft.com/office/drawing/2010/main" val="0"/>
              </a:ext>
            </a:extLst>
          </a:blip>
          <a:srcRect l="22131" t="32006" r="22685" b="6543"/>
          <a:stretch/>
        </p:blipFill>
        <p:spPr>
          <a:xfrm>
            <a:off x="678265" y="1193566"/>
            <a:ext cx="7837085" cy="4760108"/>
          </a:xfrm>
          <a:prstGeom prst="rect">
            <a:avLst/>
          </a:prstGeom>
        </p:spPr>
      </p:pic>
      <p:sp>
        <p:nvSpPr>
          <p:cNvPr id="3" name="Date Placeholder 2"/>
          <p:cNvSpPr>
            <a:spLocks noGrp="1"/>
          </p:cNvSpPr>
          <p:nvPr>
            <p:ph type="dt" sz="half" idx="10"/>
          </p:nvPr>
        </p:nvSpPr>
        <p:spPr/>
        <p:txBody>
          <a:bodyPr/>
          <a:lstStyle/>
          <a:p>
            <a:fld id="{B01FF365-1B3F-405C-9F51-4D41F6B399C9}" type="datetime1">
              <a:rPr lang="en-US" smtClean="0"/>
              <a:t>8/10/2015</a:t>
            </a:fld>
            <a:endParaRPr lang="en-US" dirty="0"/>
          </a:p>
        </p:txBody>
      </p:sp>
      <p:sp>
        <p:nvSpPr>
          <p:cNvPr id="4" name="Slide Number Placeholder 3"/>
          <p:cNvSpPr>
            <a:spLocks noGrp="1"/>
          </p:cNvSpPr>
          <p:nvPr>
            <p:ph type="sldNum" sz="quarter" idx="11"/>
          </p:nvPr>
        </p:nvSpPr>
        <p:spPr/>
        <p:txBody>
          <a:bodyPr/>
          <a:lstStyle/>
          <a:p>
            <a:fld id="{C3E21610-C434-4C0C-BF4B-F2B3EAA0D876}" type="slidenum">
              <a:rPr lang="en-US" smtClean="0"/>
              <a:t>31</a:t>
            </a:fld>
            <a:endParaRPr lang="en-US"/>
          </a:p>
        </p:txBody>
      </p:sp>
    </p:spTree>
    <p:extLst>
      <p:ext uri="{BB962C8B-B14F-4D97-AF65-F5344CB8AC3E}">
        <p14:creationId xmlns:p14="http://schemas.microsoft.com/office/powerpoint/2010/main" val="39216709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Infrastructure – Milepost equation</a:t>
            </a:r>
            <a:endParaRPr lang="en-US" dirty="0"/>
          </a:p>
        </p:txBody>
      </p:sp>
      <p:pic>
        <p:nvPicPr>
          <p:cNvPr id="6" name="Picture 5" descr="RAILEVAL &gt; Infrastructure &gt; RailEval Track Charting App - Google Chrome"/>
          <p:cNvPicPr>
            <a:picLocks noChangeAspect="1"/>
          </p:cNvPicPr>
          <p:nvPr/>
        </p:nvPicPr>
        <p:blipFill rotWithShape="1">
          <a:blip r:embed="rId3">
            <a:extLst>
              <a:ext uri="{28A0092B-C50C-407E-A947-70E740481C1C}">
                <a14:useLocalDpi xmlns:a14="http://schemas.microsoft.com/office/drawing/2010/main" val="0"/>
              </a:ext>
            </a:extLst>
          </a:blip>
          <a:srcRect l="22315" t="22161" r="23056" b="16558"/>
          <a:stretch/>
        </p:blipFill>
        <p:spPr>
          <a:xfrm>
            <a:off x="575733" y="983827"/>
            <a:ext cx="7992533" cy="4890345"/>
          </a:xfrm>
          <a:prstGeom prst="rect">
            <a:avLst/>
          </a:prstGeom>
        </p:spPr>
      </p:pic>
      <p:sp>
        <p:nvSpPr>
          <p:cNvPr id="7" name="Oval 6"/>
          <p:cNvSpPr/>
          <p:nvPr/>
        </p:nvSpPr>
        <p:spPr>
          <a:xfrm rot="19412185">
            <a:off x="3078904" y="2629814"/>
            <a:ext cx="1770376" cy="7598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sp>
        <p:nvSpPr>
          <p:cNvPr id="3" name="Date Placeholder 2"/>
          <p:cNvSpPr>
            <a:spLocks noGrp="1"/>
          </p:cNvSpPr>
          <p:nvPr>
            <p:ph type="dt" sz="half" idx="10"/>
          </p:nvPr>
        </p:nvSpPr>
        <p:spPr/>
        <p:txBody>
          <a:bodyPr/>
          <a:lstStyle/>
          <a:p>
            <a:fld id="{DE01C062-FDFC-4071-9B1D-16BBABB33B79}" type="datetime1">
              <a:rPr lang="en-US" smtClean="0"/>
              <a:t>8/10/2015</a:t>
            </a:fld>
            <a:endParaRPr lang="en-US" dirty="0"/>
          </a:p>
        </p:txBody>
      </p:sp>
      <p:sp>
        <p:nvSpPr>
          <p:cNvPr id="4" name="Slide Number Placeholder 3"/>
          <p:cNvSpPr>
            <a:spLocks noGrp="1"/>
          </p:cNvSpPr>
          <p:nvPr>
            <p:ph type="sldNum" sz="quarter" idx="11"/>
          </p:nvPr>
        </p:nvSpPr>
        <p:spPr/>
        <p:txBody>
          <a:bodyPr/>
          <a:lstStyle/>
          <a:p>
            <a:fld id="{C3E21610-C434-4C0C-BF4B-F2B3EAA0D876}" type="slidenum">
              <a:rPr lang="en-US" smtClean="0"/>
              <a:t>32</a:t>
            </a:fld>
            <a:endParaRPr lang="en-US"/>
          </a:p>
        </p:txBody>
      </p:sp>
    </p:spTree>
    <p:extLst>
      <p:ext uri="{BB962C8B-B14F-4D97-AF65-F5344CB8AC3E}">
        <p14:creationId xmlns:p14="http://schemas.microsoft.com/office/powerpoint/2010/main" val="3932216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Infrastructure – shorter siding</a:t>
            </a:r>
            <a:endParaRPr lang="en-US" dirty="0"/>
          </a:p>
        </p:txBody>
      </p:sp>
      <p:pic>
        <p:nvPicPr>
          <p:cNvPr id="6" name="Picture 5"/>
          <p:cNvPicPr>
            <a:picLocks noChangeAspect="1"/>
          </p:cNvPicPr>
          <p:nvPr/>
        </p:nvPicPr>
        <p:blipFill rotWithShape="1">
          <a:blip r:embed="rId3"/>
          <a:srcRect l="11244" t="20468" r="11745" b="9366"/>
          <a:stretch/>
        </p:blipFill>
        <p:spPr>
          <a:xfrm>
            <a:off x="383650" y="1054375"/>
            <a:ext cx="8452619" cy="5014980"/>
          </a:xfrm>
          <a:prstGeom prst="rect">
            <a:avLst/>
          </a:prstGeom>
        </p:spPr>
      </p:pic>
      <p:sp>
        <p:nvSpPr>
          <p:cNvPr id="3" name="Date Placeholder 2"/>
          <p:cNvSpPr>
            <a:spLocks noGrp="1"/>
          </p:cNvSpPr>
          <p:nvPr>
            <p:ph type="dt" sz="half" idx="10"/>
          </p:nvPr>
        </p:nvSpPr>
        <p:spPr/>
        <p:txBody>
          <a:bodyPr/>
          <a:lstStyle/>
          <a:p>
            <a:fld id="{980DC76F-51B8-495C-9E8E-20D7F6298888}" type="datetime1">
              <a:rPr lang="en-US" smtClean="0"/>
              <a:t>8/10/2015</a:t>
            </a:fld>
            <a:endParaRPr lang="en-US" dirty="0"/>
          </a:p>
        </p:txBody>
      </p:sp>
      <p:sp>
        <p:nvSpPr>
          <p:cNvPr id="4" name="Slide Number Placeholder 3"/>
          <p:cNvSpPr>
            <a:spLocks noGrp="1"/>
          </p:cNvSpPr>
          <p:nvPr>
            <p:ph type="sldNum" sz="quarter" idx="11"/>
          </p:nvPr>
        </p:nvSpPr>
        <p:spPr/>
        <p:txBody>
          <a:bodyPr/>
          <a:lstStyle/>
          <a:p>
            <a:fld id="{C3E21610-C434-4C0C-BF4B-F2B3EAA0D876}" type="slidenum">
              <a:rPr lang="en-US" smtClean="0"/>
              <a:t>33</a:t>
            </a:fld>
            <a:endParaRPr lang="en-US"/>
          </a:p>
        </p:txBody>
      </p:sp>
    </p:spTree>
    <p:extLst>
      <p:ext uri="{BB962C8B-B14F-4D97-AF65-F5344CB8AC3E}">
        <p14:creationId xmlns:p14="http://schemas.microsoft.com/office/powerpoint/2010/main" val="16358894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Trains</a:t>
            </a:r>
            <a:endParaRPr lang="en-US"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0276"/>
          <a:stretch/>
        </p:blipFill>
        <p:spPr>
          <a:xfrm>
            <a:off x="325120" y="2771683"/>
            <a:ext cx="8603258" cy="1554480"/>
          </a:xfrm>
          <a:prstGeom prst="rect">
            <a:avLst/>
          </a:prstGeom>
        </p:spPr>
      </p:pic>
      <p:sp>
        <p:nvSpPr>
          <p:cNvPr id="4" name="Date Placeholder 3"/>
          <p:cNvSpPr>
            <a:spLocks noGrp="1"/>
          </p:cNvSpPr>
          <p:nvPr>
            <p:ph type="dt" sz="half" idx="10"/>
          </p:nvPr>
        </p:nvSpPr>
        <p:spPr/>
        <p:txBody>
          <a:bodyPr/>
          <a:lstStyle/>
          <a:p>
            <a:fld id="{F38D3A40-431D-43D9-9755-333C44CA59FC}" type="datetime1">
              <a:rPr lang="en-US" smtClean="0"/>
              <a:t>8/10/2015</a:t>
            </a:fld>
            <a:endParaRPr lang="en-US" dirty="0"/>
          </a:p>
        </p:txBody>
      </p:sp>
      <p:sp>
        <p:nvSpPr>
          <p:cNvPr id="5" name="Slide Number Placeholder 4"/>
          <p:cNvSpPr>
            <a:spLocks noGrp="1"/>
          </p:cNvSpPr>
          <p:nvPr>
            <p:ph type="sldNum" sz="quarter" idx="11"/>
          </p:nvPr>
        </p:nvSpPr>
        <p:spPr/>
        <p:txBody>
          <a:bodyPr/>
          <a:lstStyle/>
          <a:p>
            <a:fld id="{C3E21610-C434-4C0C-BF4B-F2B3EAA0D876}" type="slidenum">
              <a:rPr lang="en-US" smtClean="0"/>
              <a:t>34</a:t>
            </a:fld>
            <a:endParaRPr lang="en-US"/>
          </a:p>
        </p:txBody>
      </p:sp>
    </p:spTree>
    <p:extLst>
      <p:ext uri="{BB962C8B-B14F-4D97-AF65-F5344CB8AC3E}">
        <p14:creationId xmlns:p14="http://schemas.microsoft.com/office/powerpoint/2010/main" val="7457520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Trains – Locomotive consist</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939" y="772160"/>
            <a:ext cx="5296242" cy="5029200"/>
          </a:xfrm>
          <a:prstGeom prst="rect">
            <a:avLst/>
          </a:prstGeom>
        </p:spPr>
      </p:pic>
      <p:sp>
        <p:nvSpPr>
          <p:cNvPr id="4" name="Date Placeholder 3"/>
          <p:cNvSpPr>
            <a:spLocks noGrp="1"/>
          </p:cNvSpPr>
          <p:nvPr>
            <p:ph type="dt" sz="half" idx="10"/>
          </p:nvPr>
        </p:nvSpPr>
        <p:spPr/>
        <p:txBody>
          <a:bodyPr/>
          <a:lstStyle/>
          <a:p>
            <a:fld id="{0B489778-946E-46D9-BD9A-E9726BE75C94}" type="datetime1">
              <a:rPr lang="en-US" smtClean="0"/>
              <a:t>8/10/2015</a:t>
            </a:fld>
            <a:endParaRPr lang="en-US" dirty="0"/>
          </a:p>
        </p:txBody>
      </p:sp>
      <p:sp>
        <p:nvSpPr>
          <p:cNvPr id="5" name="Slide Number Placeholder 4"/>
          <p:cNvSpPr>
            <a:spLocks noGrp="1"/>
          </p:cNvSpPr>
          <p:nvPr>
            <p:ph type="sldNum" sz="quarter" idx="11"/>
          </p:nvPr>
        </p:nvSpPr>
        <p:spPr/>
        <p:txBody>
          <a:bodyPr/>
          <a:lstStyle/>
          <a:p>
            <a:fld id="{C3E21610-C434-4C0C-BF4B-F2B3EAA0D876}" type="slidenum">
              <a:rPr lang="en-US" smtClean="0"/>
              <a:t>35</a:t>
            </a:fld>
            <a:endParaRPr lang="en-US"/>
          </a:p>
        </p:txBody>
      </p:sp>
    </p:spTree>
    <p:extLst>
      <p:ext uri="{BB962C8B-B14F-4D97-AF65-F5344CB8AC3E}">
        <p14:creationId xmlns:p14="http://schemas.microsoft.com/office/powerpoint/2010/main" val="426345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Trains – trailing consist</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590" y="802640"/>
            <a:ext cx="5623560" cy="4937760"/>
          </a:xfrm>
          <a:prstGeom prst="rect">
            <a:avLst/>
          </a:prstGeom>
        </p:spPr>
      </p:pic>
      <p:sp>
        <p:nvSpPr>
          <p:cNvPr id="4" name="Date Placeholder 3"/>
          <p:cNvSpPr>
            <a:spLocks noGrp="1"/>
          </p:cNvSpPr>
          <p:nvPr>
            <p:ph type="dt" sz="half" idx="10"/>
          </p:nvPr>
        </p:nvSpPr>
        <p:spPr/>
        <p:txBody>
          <a:bodyPr/>
          <a:lstStyle/>
          <a:p>
            <a:fld id="{1A215356-8B03-4224-8F48-4E788D557D3D}" type="datetime1">
              <a:rPr lang="en-US" smtClean="0"/>
              <a:t>8/10/2015</a:t>
            </a:fld>
            <a:endParaRPr lang="en-US" dirty="0"/>
          </a:p>
        </p:txBody>
      </p:sp>
      <p:sp>
        <p:nvSpPr>
          <p:cNvPr id="5" name="Slide Number Placeholder 4"/>
          <p:cNvSpPr>
            <a:spLocks noGrp="1"/>
          </p:cNvSpPr>
          <p:nvPr>
            <p:ph type="sldNum" sz="quarter" idx="11"/>
          </p:nvPr>
        </p:nvSpPr>
        <p:spPr/>
        <p:txBody>
          <a:bodyPr/>
          <a:lstStyle/>
          <a:p>
            <a:fld id="{C3E21610-C434-4C0C-BF4B-F2B3EAA0D876}" type="slidenum">
              <a:rPr lang="en-US" smtClean="0"/>
              <a:t>36</a:t>
            </a:fld>
            <a:endParaRPr lang="en-US"/>
          </a:p>
        </p:txBody>
      </p:sp>
    </p:spTree>
    <p:extLst>
      <p:ext uri="{BB962C8B-B14F-4D97-AF65-F5344CB8AC3E}">
        <p14:creationId xmlns:p14="http://schemas.microsoft.com/office/powerpoint/2010/main" val="36218363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Trains - schedule</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552" y="701040"/>
            <a:ext cx="6271127" cy="5486400"/>
          </a:xfrm>
          <a:prstGeom prst="rect">
            <a:avLst/>
          </a:prstGeom>
        </p:spPr>
      </p:pic>
      <p:sp>
        <p:nvSpPr>
          <p:cNvPr id="4" name="Date Placeholder 3"/>
          <p:cNvSpPr>
            <a:spLocks noGrp="1"/>
          </p:cNvSpPr>
          <p:nvPr>
            <p:ph type="dt" sz="half" idx="10"/>
          </p:nvPr>
        </p:nvSpPr>
        <p:spPr/>
        <p:txBody>
          <a:bodyPr/>
          <a:lstStyle/>
          <a:p>
            <a:fld id="{1DA23868-69F6-4FEE-8C50-1EA128F87B7C}" type="datetime1">
              <a:rPr lang="en-US" smtClean="0"/>
              <a:t>8/10/2015</a:t>
            </a:fld>
            <a:endParaRPr lang="en-US" dirty="0"/>
          </a:p>
        </p:txBody>
      </p:sp>
      <p:sp>
        <p:nvSpPr>
          <p:cNvPr id="5" name="Slide Number Placeholder 4"/>
          <p:cNvSpPr>
            <a:spLocks noGrp="1"/>
          </p:cNvSpPr>
          <p:nvPr>
            <p:ph type="sldNum" sz="quarter" idx="11"/>
          </p:nvPr>
        </p:nvSpPr>
        <p:spPr/>
        <p:txBody>
          <a:bodyPr/>
          <a:lstStyle/>
          <a:p>
            <a:fld id="{C3E21610-C434-4C0C-BF4B-F2B3EAA0D876}" type="slidenum">
              <a:rPr lang="en-US" smtClean="0"/>
              <a:t>37</a:t>
            </a:fld>
            <a:endParaRPr lang="en-US"/>
          </a:p>
        </p:txBody>
      </p:sp>
    </p:spTree>
    <p:extLst>
      <p:ext uri="{BB962C8B-B14F-4D97-AF65-F5344CB8AC3E}">
        <p14:creationId xmlns:p14="http://schemas.microsoft.com/office/powerpoint/2010/main" val="42258991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Trains – locomotive data</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240" y="849725"/>
            <a:ext cx="6951932" cy="4663440"/>
          </a:xfrm>
          <a:prstGeom prst="rect">
            <a:avLst/>
          </a:prstGeom>
        </p:spPr>
      </p:pic>
      <p:sp>
        <p:nvSpPr>
          <p:cNvPr id="4" name="Date Placeholder 3"/>
          <p:cNvSpPr>
            <a:spLocks noGrp="1"/>
          </p:cNvSpPr>
          <p:nvPr>
            <p:ph type="dt" sz="half" idx="10"/>
          </p:nvPr>
        </p:nvSpPr>
        <p:spPr/>
        <p:txBody>
          <a:bodyPr/>
          <a:lstStyle/>
          <a:p>
            <a:fld id="{8762C4E9-6C3F-477B-A0A1-FA62F08F9052}" type="datetime1">
              <a:rPr lang="en-US" smtClean="0"/>
              <a:t>8/10/2015</a:t>
            </a:fld>
            <a:endParaRPr lang="en-US" dirty="0"/>
          </a:p>
        </p:txBody>
      </p:sp>
      <p:sp>
        <p:nvSpPr>
          <p:cNvPr id="5" name="Slide Number Placeholder 4"/>
          <p:cNvSpPr>
            <a:spLocks noGrp="1"/>
          </p:cNvSpPr>
          <p:nvPr>
            <p:ph type="sldNum" sz="quarter" idx="11"/>
          </p:nvPr>
        </p:nvSpPr>
        <p:spPr/>
        <p:txBody>
          <a:bodyPr/>
          <a:lstStyle/>
          <a:p>
            <a:fld id="{C3E21610-C434-4C0C-BF4B-F2B3EAA0D876}" type="slidenum">
              <a:rPr lang="en-US" smtClean="0"/>
              <a:t>38</a:t>
            </a:fld>
            <a:endParaRPr lang="en-US"/>
          </a:p>
        </p:txBody>
      </p:sp>
    </p:spTree>
    <p:extLst>
      <p:ext uri="{BB962C8B-B14F-4D97-AF65-F5344CB8AC3E}">
        <p14:creationId xmlns:p14="http://schemas.microsoft.com/office/powerpoint/2010/main" val="32925846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Trains – Car data</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640" y="1831828"/>
            <a:ext cx="8376081" cy="2926080"/>
          </a:xfrm>
          <a:prstGeom prst="rect">
            <a:avLst/>
          </a:prstGeom>
        </p:spPr>
      </p:pic>
      <p:sp>
        <p:nvSpPr>
          <p:cNvPr id="4" name="Date Placeholder 3"/>
          <p:cNvSpPr>
            <a:spLocks noGrp="1"/>
          </p:cNvSpPr>
          <p:nvPr>
            <p:ph type="dt" sz="half" idx="10"/>
          </p:nvPr>
        </p:nvSpPr>
        <p:spPr/>
        <p:txBody>
          <a:bodyPr/>
          <a:lstStyle/>
          <a:p>
            <a:fld id="{8511829F-9DBF-4D52-A51C-68F0DAE16ED3}" type="datetime1">
              <a:rPr lang="en-US" smtClean="0"/>
              <a:t>8/10/2015</a:t>
            </a:fld>
            <a:endParaRPr lang="en-US" dirty="0"/>
          </a:p>
        </p:txBody>
      </p:sp>
      <p:sp>
        <p:nvSpPr>
          <p:cNvPr id="5" name="Slide Number Placeholder 4"/>
          <p:cNvSpPr>
            <a:spLocks noGrp="1"/>
          </p:cNvSpPr>
          <p:nvPr>
            <p:ph type="sldNum" sz="quarter" idx="11"/>
          </p:nvPr>
        </p:nvSpPr>
        <p:spPr/>
        <p:txBody>
          <a:bodyPr/>
          <a:lstStyle/>
          <a:p>
            <a:fld id="{C3E21610-C434-4C0C-BF4B-F2B3EAA0D876}" type="slidenum">
              <a:rPr lang="en-US" smtClean="0"/>
              <a:t>39</a:t>
            </a:fld>
            <a:endParaRPr lang="en-US"/>
          </a:p>
        </p:txBody>
      </p:sp>
    </p:spTree>
    <p:extLst>
      <p:ext uri="{BB962C8B-B14F-4D97-AF65-F5344CB8AC3E}">
        <p14:creationId xmlns:p14="http://schemas.microsoft.com/office/powerpoint/2010/main" val="40159399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a:t>
            </a:r>
            <a:endParaRPr lang="en-US" dirty="0"/>
          </a:p>
        </p:txBody>
      </p:sp>
      <p:sp>
        <p:nvSpPr>
          <p:cNvPr id="3" name="Content Placeholder 2"/>
          <p:cNvSpPr>
            <a:spLocks noGrp="1"/>
          </p:cNvSpPr>
          <p:nvPr>
            <p:ph idx="1"/>
          </p:nvPr>
        </p:nvSpPr>
        <p:spPr/>
        <p:txBody>
          <a:bodyPr/>
          <a:lstStyle/>
          <a:p>
            <a:r>
              <a:rPr lang="en-US" dirty="0" smtClean="0"/>
              <a:t> Planning of new passenger rail services on shared-use corridor proceeds slowly</a:t>
            </a:r>
          </a:p>
          <a:p>
            <a:r>
              <a:rPr lang="en-US" dirty="0"/>
              <a:t> </a:t>
            </a:r>
            <a:r>
              <a:rPr lang="en-US" dirty="0" smtClean="0"/>
              <a:t>Key issue: promoting a constructive dialogue with the owning freight railroad</a:t>
            </a:r>
          </a:p>
          <a:p>
            <a:r>
              <a:rPr lang="en-US" dirty="0" smtClean="0"/>
              <a:t> Railroads are not obligated to</a:t>
            </a:r>
          </a:p>
          <a:p>
            <a:pPr lvl="1"/>
            <a:r>
              <a:rPr lang="en-US" dirty="0" smtClean="0"/>
              <a:t> support the planning efforts of a State DOT</a:t>
            </a:r>
          </a:p>
          <a:p>
            <a:pPr lvl="1"/>
            <a:r>
              <a:rPr lang="en-US" dirty="0" smtClean="0"/>
              <a:t> educate the DOT regarding operational challenges in a corridor</a:t>
            </a:r>
          </a:p>
          <a:p>
            <a:r>
              <a:rPr lang="en-US" dirty="0"/>
              <a:t> </a:t>
            </a:r>
            <a:r>
              <a:rPr lang="en-US" dirty="0" smtClean="0"/>
              <a:t>SU assists the DOT in engaging in an informed dialogue</a:t>
            </a:r>
            <a:endParaRPr lang="en-US" dirty="0"/>
          </a:p>
        </p:txBody>
      </p:sp>
      <p:sp>
        <p:nvSpPr>
          <p:cNvPr id="4" name="Date Placeholder 3"/>
          <p:cNvSpPr>
            <a:spLocks noGrp="1"/>
          </p:cNvSpPr>
          <p:nvPr>
            <p:ph type="dt" sz="half" idx="10"/>
          </p:nvPr>
        </p:nvSpPr>
        <p:spPr/>
        <p:txBody>
          <a:bodyPr/>
          <a:lstStyle/>
          <a:p>
            <a:fld id="{3DB28930-6A01-4582-9C72-8EC62443F107}" type="datetime1">
              <a:rPr lang="en-US" smtClean="0"/>
              <a:t>8/10/2015</a:t>
            </a:fld>
            <a:endParaRPr lang="en-US" dirty="0"/>
          </a:p>
        </p:txBody>
      </p:sp>
      <p:sp>
        <p:nvSpPr>
          <p:cNvPr id="5" name="Slide Number Placeholder 4"/>
          <p:cNvSpPr>
            <a:spLocks noGrp="1"/>
          </p:cNvSpPr>
          <p:nvPr>
            <p:ph type="sldNum" sz="quarter" idx="11"/>
          </p:nvPr>
        </p:nvSpPr>
        <p:spPr/>
        <p:txBody>
          <a:bodyPr/>
          <a:lstStyle/>
          <a:p>
            <a:fld id="{C3E21610-C434-4C0C-BF4B-F2B3EAA0D876}" type="slidenum">
              <a:rPr lang="en-US" smtClean="0"/>
              <a:t>4</a:t>
            </a:fld>
            <a:endParaRPr lang="en-US"/>
          </a:p>
        </p:txBody>
      </p:sp>
    </p:spTree>
    <p:extLst>
      <p:ext uri="{BB962C8B-B14F-4D97-AF65-F5344CB8AC3E}">
        <p14:creationId xmlns:p14="http://schemas.microsoft.com/office/powerpoint/2010/main" val="21357741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Operations</a:t>
            </a:r>
            <a:endParaRPr lang="en-US"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7570"/>
          <a:stretch/>
        </p:blipFill>
        <p:spPr>
          <a:xfrm>
            <a:off x="101599" y="2781208"/>
            <a:ext cx="8486241" cy="1463040"/>
          </a:xfrm>
          <a:prstGeom prst="rect">
            <a:avLst/>
          </a:prstGeom>
        </p:spPr>
      </p:pic>
      <p:sp>
        <p:nvSpPr>
          <p:cNvPr id="4" name="Date Placeholder 3"/>
          <p:cNvSpPr>
            <a:spLocks noGrp="1"/>
          </p:cNvSpPr>
          <p:nvPr>
            <p:ph type="dt" sz="half" idx="10"/>
          </p:nvPr>
        </p:nvSpPr>
        <p:spPr/>
        <p:txBody>
          <a:bodyPr/>
          <a:lstStyle/>
          <a:p>
            <a:fld id="{5325E58D-3EF4-4D85-9643-A261221E046D}" type="datetime1">
              <a:rPr lang="en-US" smtClean="0"/>
              <a:t>8/10/2015</a:t>
            </a:fld>
            <a:endParaRPr lang="en-US" dirty="0"/>
          </a:p>
        </p:txBody>
      </p:sp>
      <p:sp>
        <p:nvSpPr>
          <p:cNvPr id="5" name="Slide Number Placeholder 4"/>
          <p:cNvSpPr>
            <a:spLocks noGrp="1"/>
          </p:cNvSpPr>
          <p:nvPr>
            <p:ph type="sldNum" sz="quarter" idx="11"/>
          </p:nvPr>
        </p:nvSpPr>
        <p:spPr/>
        <p:txBody>
          <a:bodyPr/>
          <a:lstStyle/>
          <a:p>
            <a:fld id="{C3E21610-C434-4C0C-BF4B-F2B3EAA0D876}" type="slidenum">
              <a:rPr lang="en-US" smtClean="0"/>
              <a:t>40</a:t>
            </a:fld>
            <a:endParaRPr lang="en-US"/>
          </a:p>
        </p:txBody>
      </p:sp>
    </p:spTree>
    <p:extLst>
      <p:ext uri="{BB962C8B-B14F-4D97-AF65-F5344CB8AC3E}">
        <p14:creationId xmlns:p14="http://schemas.microsoft.com/office/powerpoint/2010/main" val="28977415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Operations – selecting trains</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713" y="802640"/>
            <a:ext cx="6144005" cy="5303520"/>
          </a:xfrm>
          <a:prstGeom prst="rect">
            <a:avLst/>
          </a:prstGeom>
        </p:spPr>
      </p:pic>
      <p:sp>
        <p:nvSpPr>
          <p:cNvPr id="3" name="Date Placeholder 2"/>
          <p:cNvSpPr>
            <a:spLocks noGrp="1"/>
          </p:cNvSpPr>
          <p:nvPr>
            <p:ph type="dt" sz="half" idx="10"/>
          </p:nvPr>
        </p:nvSpPr>
        <p:spPr/>
        <p:txBody>
          <a:bodyPr/>
          <a:lstStyle/>
          <a:p>
            <a:fld id="{73D0D632-862F-4D2C-A20A-CD3D7CC044D3}" type="datetime1">
              <a:rPr lang="en-US" smtClean="0"/>
              <a:t>8/10/2015</a:t>
            </a:fld>
            <a:endParaRPr lang="en-US" dirty="0"/>
          </a:p>
        </p:txBody>
      </p:sp>
      <p:sp>
        <p:nvSpPr>
          <p:cNvPr id="4" name="Slide Number Placeholder 3"/>
          <p:cNvSpPr>
            <a:spLocks noGrp="1"/>
          </p:cNvSpPr>
          <p:nvPr>
            <p:ph type="sldNum" sz="quarter" idx="11"/>
          </p:nvPr>
        </p:nvSpPr>
        <p:spPr/>
        <p:txBody>
          <a:bodyPr/>
          <a:lstStyle/>
          <a:p>
            <a:fld id="{C3E21610-C434-4C0C-BF4B-F2B3EAA0D876}" type="slidenum">
              <a:rPr lang="en-US" smtClean="0"/>
              <a:t>41</a:t>
            </a:fld>
            <a:endParaRPr lang="en-US"/>
          </a:p>
        </p:txBody>
      </p:sp>
    </p:spTree>
    <p:extLst>
      <p:ext uri="{BB962C8B-B14F-4D97-AF65-F5344CB8AC3E}">
        <p14:creationId xmlns:p14="http://schemas.microsoft.com/office/powerpoint/2010/main" val="25782351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a:t>
            </a:r>
            <a:endParaRPr lang="en-US"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9000" b="5472"/>
          <a:stretch/>
        </p:blipFill>
        <p:spPr>
          <a:xfrm>
            <a:off x="111760" y="2772456"/>
            <a:ext cx="8730209" cy="1463040"/>
          </a:xfrm>
          <a:prstGeom prst="rect">
            <a:avLst/>
          </a:prstGeom>
        </p:spPr>
      </p:pic>
      <p:sp>
        <p:nvSpPr>
          <p:cNvPr id="4" name="Date Placeholder 3"/>
          <p:cNvSpPr>
            <a:spLocks noGrp="1"/>
          </p:cNvSpPr>
          <p:nvPr>
            <p:ph type="dt" sz="half" idx="10"/>
          </p:nvPr>
        </p:nvSpPr>
        <p:spPr/>
        <p:txBody>
          <a:bodyPr/>
          <a:lstStyle/>
          <a:p>
            <a:fld id="{2D6E41F0-9785-4C24-A1F5-6CA2E5B58596}" type="datetime1">
              <a:rPr lang="en-US" smtClean="0"/>
              <a:t>8/10/2015</a:t>
            </a:fld>
            <a:endParaRPr lang="en-US" dirty="0"/>
          </a:p>
        </p:txBody>
      </p:sp>
      <p:sp>
        <p:nvSpPr>
          <p:cNvPr id="5" name="Slide Number Placeholder 4"/>
          <p:cNvSpPr>
            <a:spLocks noGrp="1"/>
          </p:cNvSpPr>
          <p:nvPr>
            <p:ph type="sldNum" sz="quarter" idx="11"/>
          </p:nvPr>
        </p:nvSpPr>
        <p:spPr/>
        <p:txBody>
          <a:bodyPr/>
          <a:lstStyle/>
          <a:p>
            <a:fld id="{C3E21610-C434-4C0C-BF4B-F2B3EAA0D876}" type="slidenum">
              <a:rPr lang="en-US" smtClean="0"/>
              <a:t>42</a:t>
            </a:fld>
            <a:endParaRPr lang="en-US"/>
          </a:p>
        </p:txBody>
      </p:sp>
    </p:spTree>
    <p:extLst>
      <p:ext uri="{BB962C8B-B14F-4D97-AF65-F5344CB8AC3E}">
        <p14:creationId xmlns:p14="http://schemas.microsoft.com/office/powerpoint/2010/main" val="124508819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 Create and Submit Jobs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253" y="790030"/>
            <a:ext cx="6858000" cy="2153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2173" y="3024825"/>
            <a:ext cx="6858000" cy="3126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ate Placeholder 2"/>
          <p:cNvSpPr>
            <a:spLocks noGrp="1"/>
          </p:cNvSpPr>
          <p:nvPr>
            <p:ph type="dt" sz="half" idx="10"/>
          </p:nvPr>
        </p:nvSpPr>
        <p:spPr/>
        <p:txBody>
          <a:bodyPr/>
          <a:lstStyle/>
          <a:p>
            <a:fld id="{87365E99-38BD-432B-B075-F824BFE9DF5B}" type="datetime1">
              <a:rPr lang="en-US" smtClean="0"/>
              <a:t>8/10/2015</a:t>
            </a:fld>
            <a:endParaRPr lang="en-US" dirty="0"/>
          </a:p>
        </p:txBody>
      </p:sp>
      <p:sp>
        <p:nvSpPr>
          <p:cNvPr id="4" name="Slide Number Placeholder 3"/>
          <p:cNvSpPr>
            <a:spLocks noGrp="1"/>
          </p:cNvSpPr>
          <p:nvPr>
            <p:ph type="sldNum" sz="quarter" idx="11"/>
          </p:nvPr>
        </p:nvSpPr>
        <p:spPr/>
        <p:txBody>
          <a:bodyPr/>
          <a:lstStyle/>
          <a:p>
            <a:fld id="{C3E21610-C434-4C0C-BF4B-F2B3EAA0D876}" type="slidenum">
              <a:rPr lang="en-US" smtClean="0"/>
              <a:t>43</a:t>
            </a:fld>
            <a:endParaRPr lang="en-US"/>
          </a:p>
        </p:txBody>
      </p:sp>
    </p:spTree>
    <p:extLst>
      <p:ext uri="{BB962C8B-B14F-4D97-AF65-F5344CB8AC3E}">
        <p14:creationId xmlns:p14="http://schemas.microsoft.com/office/powerpoint/2010/main" val="14678700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pic>
        <p:nvPicPr>
          <p:cNvPr id="8" name="Content Placeholder 7"/>
          <p:cNvPicPr>
            <a:picLocks noGrp="1" noChangeAspect="1"/>
          </p:cNvPicPr>
          <p:nvPr>
            <p:ph idx="1"/>
          </p:nvPr>
        </p:nvPicPr>
        <p:blipFill rotWithShape="1">
          <a:blip r:embed="rId3">
            <a:extLst>
              <a:ext uri="{28A0092B-C50C-407E-A947-70E740481C1C}">
                <a14:useLocalDpi xmlns:a14="http://schemas.microsoft.com/office/drawing/2010/main" val="0"/>
              </a:ext>
            </a:extLst>
          </a:blip>
          <a:srcRect l="16664"/>
          <a:stretch/>
        </p:blipFill>
        <p:spPr>
          <a:xfrm>
            <a:off x="121919" y="3114253"/>
            <a:ext cx="8579516" cy="1463040"/>
          </a:xfrm>
        </p:spPr>
      </p:pic>
      <p:sp>
        <p:nvSpPr>
          <p:cNvPr id="3" name="Date Placeholder 2"/>
          <p:cNvSpPr>
            <a:spLocks noGrp="1"/>
          </p:cNvSpPr>
          <p:nvPr>
            <p:ph type="dt" sz="half" idx="10"/>
          </p:nvPr>
        </p:nvSpPr>
        <p:spPr/>
        <p:txBody>
          <a:bodyPr/>
          <a:lstStyle/>
          <a:p>
            <a:fld id="{60BFAE1A-7311-482A-BB6B-5D55515B90B7}" type="datetime1">
              <a:rPr lang="en-US" smtClean="0"/>
              <a:t>8/10/2015</a:t>
            </a:fld>
            <a:endParaRPr lang="en-US" dirty="0"/>
          </a:p>
        </p:txBody>
      </p:sp>
      <p:sp>
        <p:nvSpPr>
          <p:cNvPr id="4" name="Slide Number Placeholder 3"/>
          <p:cNvSpPr>
            <a:spLocks noGrp="1"/>
          </p:cNvSpPr>
          <p:nvPr>
            <p:ph type="sldNum" sz="quarter" idx="11"/>
          </p:nvPr>
        </p:nvSpPr>
        <p:spPr/>
        <p:txBody>
          <a:bodyPr/>
          <a:lstStyle/>
          <a:p>
            <a:fld id="{C3E21610-C434-4C0C-BF4B-F2B3EAA0D876}" type="slidenum">
              <a:rPr lang="en-US" smtClean="0"/>
              <a:t>44</a:t>
            </a:fld>
            <a:endParaRPr lang="en-US"/>
          </a:p>
        </p:txBody>
      </p:sp>
    </p:spTree>
    <p:extLst>
      <p:ext uri="{BB962C8B-B14F-4D97-AF65-F5344CB8AC3E}">
        <p14:creationId xmlns:p14="http://schemas.microsoft.com/office/powerpoint/2010/main" val="32586837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 Results</a:t>
            </a:r>
            <a:endParaRPr lang="en-US" dirty="0"/>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073" y="1110620"/>
            <a:ext cx="7040880" cy="5036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10"/>
          </p:nvPr>
        </p:nvSpPr>
        <p:spPr/>
        <p:txBody>
          <a:bodyPr/>
          <a:lstStyle/>
          <a:p>
            <a:fld id="{A66FBAFE-F8B0-43DC-9D60-FD289419C2E4}" type="datetime1">
              <a:rPr lang="en-US" smtClean="0"/>
              <a:t>8/10/2015</a:t>
            </a:fld>
            <a:endParaRPr lang="en-US" dirty="0"/>
          </a:p>
        </p:txBody>
      </p:sp>
      <p:sp>
        <p:nvSpPr>
          <p:cNvPr id="5" name="Slide Number Placeholder 4"/>
          <p:cNvSpPr>
            <a:spLocks noGrp="1"/>
          </p:cNvSpPr>
          <p:nvPr>
            <p:ph type="sldNum" sz="quarter" idx="11"/>
          </p:nvPr>
        </p:nvSpPr>
        <p:spPr/>
        <p:txBody>
          <a:bodyPr/>
          <a:lstStyle/>
          <a:p>
            <a:fld id="{C3E21610-C434-4C0C-BF4B-F2B3EAA0D876}" type="slidenum">
              <a:rPr lang="en-US" smtClean="0"/>
              <a:t>45</a:t>
            </a:fld>
            <a:endParaRPr lang="en-US"/>
          </a:p>
        </p:txBody>
      </p:sp>
    </p:spTree>
    <p:extLst>
      <p:ext uri="{BB962C8B-B14F-4D97-AF65-F5344CB8AC3E}">
        <p14:creationId xmlns:p14="http://schemas.microsoft.com/office/powerpoint/2010/main" val="42869494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Results – </a:t>
            </a:r>
            <a:r>
              <a:rPr lang="en-US" dirty="0" err="1" smtClean="0"/>
              <a:t>Stringline</a:t>
            </a:r>
            <a:r>
              <a:rPr lang="en-US" dirty="0" smtClean="0"/>
              <a:t> with Conflict Identifier</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7745" y="802641"/>
            <a:ext cx="6217920" cy="5272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ate Placeholder 2"/>
          <p:cNvSpPr>
            <a:spLocks noGrp="1"/>
          </p:cNvSpPr>
          <p:nvPr>
            <p:ph type="dt" sz="half" idx="10"/>
          </p:nvPr>
        </p:nvSpPr>
        <p:spPr/>
        <p:txBody>
          <a:bodyPr/>
          <a:lstStyle/>
          <a:p>
            <a:fld id="{C22FD9C2-F7EC-4E19-8C78-76586DC88D7E}" type="datetime1">
              <a:rPr lang="en-US" smtClean="0"/>
              <a:t>8/10/2015</a:t>
            </a:fld>
            <a:endParaRPr lang="en-US" dirty="0"/>
          </a:p>
        </p:txBody>
      </p:sp>
      <p:sp>
        <p:nvSpPr>
          <p:cNvPr id="4" name="Slide Number Placeholder 3"/>
          <p:cNvSpPr>
            <a:spLocks noGrp="1"/>
          </p:cNvSpPr>
          <p:nvPr>
            <p:ph type="sldNum" sz="quarter" idx="11"/>
          </p:nvPr>
        </p:nvSpPr>
        <p:spPr/>
        <p:txBody>
          <a:bodyPr/>
          <a:lstStyle/>
          <a:p>
            <a:fld id="{C3E21610-C434-4C0C-BF4B-F2B3EAA0D876}" type="slidenum">
              <a:rPr lang="en-US" smtClean="0"/>
              <a:t>46</a:t>
            </a:fld>
            <a:endParaRPr lang="en-US"/>
          </a:p>
        </p:txBody>
      </p:sp>
    </p:spTree>
    <p:extLst>
      <p:ext uri="{BB962C8B-B14F-4D97-AF65-F5344CB8AC3E}">
        <p14:creationId xmlns:p14="http://schemas.microsoft.com/office/powerpoint/2010/main" val="168057380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 </a:t>
            </a:r>
            <a:r>
              <a:rPr lang="en-US" dirty="0" err="1" smtClean="0"/>
              <a:t>Stringline</a:t>
            </a:r>
            <a:r>
              <a:rPr lang="en-US" dirty="0" smtClean="0"/>
              <a:t> chart</a:t>
            </a:r>
            <a:endParaRPr lang="en-US"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895" y="970930"/>
            <a:ext cx="6508339" cy="5120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ate Placeholder 2"/>
          <p:cNvSpPr>
            <a:spLocks noGrp="1"/>
          </p:cNvSpPr>
          <p:nvPr>
            <p:ph type="dt" sz="half" idx="10"/>
          </p:nvPr>
        </p:nvSpPr>
        <p:spPr/>
        <p:txBody>
          <a:bodyPr/>
          <a:lstStyle/>
          <a:p>
            <a:fld id="{6A6F83BD-30EB-4016-98BC-44FF3EE0992E}" type="datetime1">
              <a:rPr lang="en-US" smtClean="0"/>
              <a:t>8/10/2015</a:t>
            </a:fld>
            <a:endParaRPr lang="en-US" dirty="0"/>
          </a:p>
        </p:txBody>
      </p:sp>
      <p:sp>
        <p:nvSpPr>
          <p:cNvPr id="4" name="Slide Number Placeholder 3"/>
          <p:cNvSpPr>
            <a:spLocks noGrp="1"/>
          </p:cNvSpPr>
          <p:nvPr>
            <p:ph type="sldNum" sz="quarter" idx="11"/>
          </p:nvPr>
        </p:nvSpPr>
        <p:spPr/>
        <p:txBody>
          <a:bodyPr/>
          <a:lstStyle/>
          <a:p>
            <a:fld id="{C3E21610-C434-4C0C-BF4B-F2B3EAA0D876}" type="slidenum">
              <a:rPr lang="en-US" smtClean="0"/>
              <a:t>47</a:t>
            </a:fld>
            <a:endParaRPr lang="en-US"/>
          </a:p>
        </p:txBody>
      </p:sp>
    </p:spTree>
    <p:extLst>
      <p:ext uri="{BB962C8B-B14F-4D97-AF65-F5344CB8AC3E}">
        <p14:creationId xmlns:p14="http://schemas.microsoft.com/office/powerpoint/2010/main" val="122222704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Results – </a:t>
            </a:r>
            <a:r>
              <a:rPr lang="en-US" sz="3600" dirty="0" err="1" smtClean="0"/>
              <a:t>Stringline</a:t>
            </a:r>
            <a:r>
              <a:rPr lang="en-US" sz="3600" dirty="0" smtClean="0"/>
              <a:t> chart</a:t>
            </a:r>
            <a:br>
              <a:rPr lang="en-US" sz="3600" dirty="0" smtClean="0"/>
            </a:br>
            <a:r>
              <a:rPr lang="en-US" sz="2700" dirty="0" smtClean="0"/>
              <a:t>Double-track, 30 trains per day</a:t>
            </a:r>
            <a:endParaRPr lang="en-US" dirty="0"/>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200" y="911500"/>
            <a:ext cx="8483600" cy="5091734"/>
          </a:xfrm>
          <a:prstGeom prst="rect">
            <a:avLst/>
          </a:prstGeom>
        </p:spPr>
      </p:pic>
      <p:sp>
        <p:nvSpPr>
          <p:cNvPr id="7" name="Oval 6"/>
          <p:cNvSpPr/>
          <p:nvPr/>
        </p:nvSpPr>
        <p:spPr>
          <a:xfrm>
            <a:off x="2219325" y="911501"/>
            <a:ext cx="1000124" cy="43939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878902" y="4600610"/>
            <a:ext cx="1760148" cy="307777"/>
          </a:xfrm>
          <a:prstGeom prst="rect">
            <a:avLst/>
          </a:prstGeom>
          <a:solidFill>
            <a:srgbClr val="FF0000"/>
          </a:solidFill>
          <a:ln w="28575">
            <a:solidFill>
              <a:srgbClr val="FF0000"/>
            </a:solidFill>
          </a:ln>
        </p:spPr>
        <p:txBody>
          <a:bodyPr wrap="square" rtlCol="0">
            <a:spAutoFit/>
          </a:bodyPr>
          <a:lstStyle/>
          <a:p>
            <a:r>
              <a:rPr lang="en-US" sz="1400" b="1" dirty="0" smtClean="0"/>
              <a:t>Zoom (next slide)</a:t>
            </a:r>
            <a:endParaRPr lang="en-US" sz="1400" b="1" dirty="0"/>
          </a:p>
        </p:txBody>
      </p:sp>
      <p:cxnSp>
        <p:nvCxnSpPr>
          <p:cNvPr id="9" name="Straight Arrow Connector 8"/>
          <p:cNvCxnSpPr/>
          <p:nvPr/>
        </p:nvCxnSpPr>
        <p:spPr>
          <a:xfrm flipH="1" flipV="1">
            <a:off x="3211359" y="3242212"/>
            <a:ext cx="2951316" cy="135839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0"/>
          </p:nvPr>
        </p:nvSpPr>
        <p:spPr/>
        <p:txBody>
          <a:bodyPr/>
          <a:lstStyle/>
          <a:p>
            <a:fld id="{E42A8DDB-8E8D-4133-8074-CC77B6B8C782}" type="datetime1">
              <a:rPr lang="en-US" smtClean="0"/>
              <a:t>8/10/2015</a:t>
            </a:fld>
            <a:endParaRPr lang="en-US" dirty="0"/>
          </a:p>
        </p:txBody>
      </p:sp>
      <p:sp>
        <p:nvSpPr>
          <p:cNvPr id="4" name="Slide Number Placeholder 3"/>
          <p:cNvSpPr>
            <a:spLocks noGrp="1"/>
          </p:cNvSpPr>
          <p:nvPr>
            <p:ph type="sldNum" sz="quarter" idx="11"/>
          </p:nvPr>
        </p:nvSpPr>
        <p:spPr/>
        <p:txBody>
          <a:bodyPr/>
          <a:lstStyle/>
          <a:p>
            <a:fld id="{C3E21610-C434-4C0C-BF4B-F2B3EAA0D876}" type="slidenum">
              <a:rPr lang="en-US" smtClean="0"/>
              <a:t>48</a:t>
            </a:fld>
            <a:endParaRPr lang="en-US"/>
          </a:p>
        </p:txBody>
      </p:sp>
    </p:spTree>
    <p:extLst>
      <p:ext uri="{BB962C8B-B14F-4D97-AF65-F5344CB8AC3E}">
        <p14:creationId xmlns:p14="http://schemas.microsoft.com/office/powerpoint/2010/main" val="172594411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Results – </a:t>
            </a:r>
            <a:r>
              <a:rPr lang="en-US" sz="3600" dirty="0" err="1"/>
              <a:t>Stringline</a:t>
            </a:r>
            <a:r>
              <a:rPr lang="en-US" sz="3600" dirty="0"/>
              <a:t> chart</a:t>
            </a:r>
            <a:r>
              <a:rPr lang="en-US" sz="4000" dirty="0"/>
              <a:t/>
            </a:r>
            <a:br>
              <a:rPr lang="en-US" sz="4000" dirty="0"/>
            </a:br>
            <a:r>
              <a:rPr lang="en-US" sz="2700" dirty="0"/>
              <a:t>Double-track, 30 trains per </a:t>
            </a:r>
            <a:r>
              <a:rPr lang="en-US" sz="2700" dirty="0" smtClean="0"/>
              <a:t>day (with zoom)</a:t>
            </a:r>
            <a:endParaRPr lang="en-US" sz="2700" dirty="0"/>
          </a:p>
        </p:txBody>
      </p:sp>
      <p:grpSp>
        <p:nvGrpSpPr>
          <p:cNvPr id="13" name="Group 12"/>
          <p:cNvGrpSpPr/>
          <p:nvPr/>
        </p:nvGrpSpPr>
        <p:grpSpPr>
          <a:xfrm>
            <a:off x="307450" y="1009650"/>
            <a:ext cx="8760349" cy="5257800"/>
            <a:chOff x="383651" y="762000"/>
            <a:chExt cx="8330574" cy="5012267"/>
          </a:xfrm>
        </p:grpSpPr>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651" y="762000"/>
              <a:ext cx="8330574" cy="5012267"/>
            </a:xfrm>
            <a:prstGeom prst="rect">
              <a:avLst/>
            </a:prstGeom>
          </p:spPr>
        </p:pic>
        <p:cxnSp>
          <p:nvCxnSpPr>
            <p:cNvPr id="7" name="Curved Connector 6"/>
            <p:cNvCxnSpPr/>
            <p:nvPr/>
          </p:nvCxnSpPr>
          <p:spPr>
            <a:xfrm rot="10800000">
              <a:off x="3689350" y="1854201"/>
              <a:ext cx="2101850" cy="127005"/>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Curved Connector 7"/>
            <p:cNvCxnSpPr/>
            <p:nvPr/>
          </p:nvCxnSpPr>
          <p:spPr>
            <a:xfrm rot="10800000">
              <a:off x="3403600" y="1379918"/>
              <a:ext cx="2387600" cy="404432"/>
            </a:xfrm>
            <a:prstGeom prst="curvedConnector3">
              <a:avLst>
                <a:gd name="adj1" fmla="val 12234"/>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3346450" y="2082800"/>
              <a:ext cx="877680" cy="3683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a:endCxn id="9" idx="6"/>
            </p:cNvCxnSpPr>
            <p:nvPr/>
          </p:nvCxnSpPr>
          <p:spPr>
            <a:xfrm flipH="1" flipV="1">
              <a:off x="4224130" y="2266950"/>
              <a:ext cx="2430670" cy="430311"/>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588000" y="2697261"/>
              <a:ext cx="1944480" cy="307777"/>
            </a:xfrm>
            <a:prstGeom prst="rect">
              <a:avLst/>
            </a:prstGeom>
            <a:solidFill>
              <a:srgbClr val="FFC000"/>
            </a:solidFill>
            <a:ln w="28575">
              <a:solidFill>
                <a:srgbClr val="FFC000"/>
              </a:solidFill>
            </a:ln>
          </p:spPr>
          <p:txBody>
            <a:bodyPr wrap="square" rtlCol="0">
              <a:spAutoFit/>
            </a:bodyPr>
            <a:lstStyle/>
            <a:p>
              <a:r>
                <a:rPr lang="en-US" sz="1400" b="1" dirty="0" smtClean="0"/>
                <a:t>Overtake and meet</a:t>
              </a:r>
              <a:endParaRPr lang="en-US" sz="1400" b="1" dirty="0"/>
            </a:p>
          </p:txBody>
        </p:sp>
        <p:cxnSp>
          <p:nvCxnSpPr>
            <p:cNvPr id="12" name="Curved Connector 11"/>
            <p:cNvCxnSpPr/>
            <p:nvPr/>
          </p:nvCxnSpPr>
          <p:spPr>
            <a:xfrm rot="10800000">
              <a:off x="4330700" y="1060450"/>
              <a:ext cx="1460500" cy="622300"/>
            </a:xfrm>
            <a:prstGeom prst="curvedConnector3">
              <a:avLst>
                <a:gd name="adj1" fmla="val 913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3" name="Date Placeholder 2"/>
          <p:cNvSpPr>
            <a:spLocks noGrp="1"/>
          </p:cNvSpPr>
          <p:nvPr>
            <p:ph type="dt" sz="half" idx="10"/>
          </p:nvPr>
        </p:nvSpPr>
        <p:spPr/>
        <p:txBody>
          <a:bodyPr/>
          <a:lstStyle/>
          <a:p>
            <a:fld id="{CEAA9F31-4830-4C52-B1B4-A837E7055D49}" type="datetime1">
              <a:rPr lang="en-US" smtClean="0"/>
              <a:t>8/10/2015</a:t>
            </a:fld>
            <a:endParaRPr lang="en-US" dirty="0"/>
          </a:p>
        </p:txBody>
      </p:sp>
      <p:sp>
        <p:nvSpPr>
          <p:cNvPr id="4" name="Slide Number Placeholder 3"/>
          <p:cNvSpPr>
            <a:spLocks noGrp="1"/>
          </p:cNvSpPr>
          <p:nvPr>
            <p:ph type="sldNum" sz="quarter" idx="11"/>
          </p:nvPr>
        </p:nvSpPr>
        <p:spPr/>
        <p:txBody>
          <a:bodyPr/>
          <a:lstStyle/>
          <a:p>
            <a:fld id="{C3E21610-C434-4C0C-BF4B-F2B3EAA0D876}" type="slidenum">
              <a:rPr lang="en-US" smtClean="0"/>
              <a:t>49</a:t>
            </a:fld>
            <a:endParaRPr lang="en-US"/>
          </a:p>
        </p:txBody>
      </p:sp>
    </p:spTree>
    <p:extLst>
      <p:ext uri="{BB962C8B-B14F-4D97-AF65-F5344CB8AC3E}">
        <p14:creationId xmlns:p14="http://schemas.microsoft.com/office/powerpoint/2010/main" val="13738325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question does SU address?</a:t>
            </a:r>
            <a:endParaRPr lang="en-US" dirty="0"/>
          </a:p>
        </p:txBody>
      </p:sp>
      <p:sp>
        <p:nvSpPr>
          <p:cNvPr id="3" name="Content Placeholder 2"/>
          <p:cNvSpPr>
            <a:spLocks noGrp="1"/>
          </p:cNvSpPr>
          <p:nvPr>
            <p:ph idx="1"/>
          </p:nvPr>
        </p:nvSpPr>
        <p:spPr/>
        <p:txBody>
          <a:bodyPr/>
          <a:lstStyle/>
          <a:p>
            <a:r>
              <a:rPr lang="en-US" dirty="0" smtClean="0"/>
              <a:t> SU is a tool that supports preliminary planning – plan development and refinement</a:t>
            </a:r>
          </a:p>
          <a:p>
            <a:r>
              <a:rPr lang="en-US" dirty="0"/>
              <a:t> </a:t>
            </a:r>
            <a:r>
              <a:rPr lang="en-US" dirty="0" smtClean="0"/>
              <a:t>SU addresses the question:</a:t>
            </a:r>
          </a:p>
          <a:p>
            <a:pPr lvl="1"/>
            <a:r>
              <a:rPr lang="en-US" dirty="0"/>
              <a:t> </a:t>
            </a:r>
            <a:r>
              <a:rPr lang="en-US" dirty="0" smtClean="0"/>
              <a:t>Does the plan meet feasibility criteria</a:t>
            </a:r>
          </a:p>
          <a:p>
            <a:pPr lvl="2"/>
            <a:r>
              <a:rPr lang="en-US" dirty="0"/>
              <a:t> </a:t>
            </a:r>
            <a:r>
              <a:rPr lang="en-US" dirty="0" smtClean="0"/>
              <a:t>Operational</a:t>
            </a:r>
          </a:p>
          <a:p>
            <a:pPr lvl="2"/>
            <a:r>
              <a:rPr lang="en-US" dirty="0"/>
              <a:t> </a:t>
            </a:r>
            <a:r>
              <a:rPr lang="en-US" dirty="0" smtClean="0"/>
              <a:t>Financial</a:t>
            </a:r>
          </a:p>
          <a:p>
            <a:pPr lvl="1"/>
            <a:r>
              <a:rPr lang="en-US" dirty="0"/>
              <a:t> </a:t>
            </a:r>
            <a:r>
              <a:rPr lang="en-US" dirty="0" smtClean="0"/>
              <a:t>If the answer is “yes”, then the plan warrants further study</a:t>
            </a:r>
            <a:endParaRPr lang="en-US" dirty="0"/>
          </a:p>
        </p:txBody>
      </p:sp>
      <p:sp>
        <p:nvSpPr>
          <p:cNvPr id="4" name="Date Placeholder 3"/>
          <p:cNvSpPr>
            <a:spLocks noGrp="1"/>
          </p:cNvSpPr>
          <p:nvPr>
            <p:ph type="dt" sz="half" idx="10"/>
          </p:nvPr>
        </p:nvSpPr>
        <p:spPr/>
        <p:txBody>
          <a:bodyPr/>
          <a:lstStyle/>
          <a:p>
            <a:fld id="{006028D0-989C-485F-8287-6F0E4CEDE170}" type="datetime1">
              <a:rPr lang="en-US" smtClean="0"/>
              <a:t>8/10/2015</a:t>
            </a:fld>
            <a:endParaRPr lang="en-US" dirty="0"/>
          </a:p>
        </p:txBody>
      </p:sp>
      <p:sp>
        <p:nvSpPr>
          <p:cNvPr id="5" name="Slide Number Placeholder 4"/>
          <p:cNvSpPr>
            <a:spLocks noGrp="1"/>
          </p:cNvSpPr>
          <p:nvPr>
            <p:ph type="sldNum" sz="quarter" idx="11"/>
          </p:nvPr>
        </p:nvSpPr>
        <p:spPr/>
        <p:txBody>
          <a:bodyPr/>
          <a:lstStyle/>
          <a:p>
            <a:fld id="{C3E21610-C434-4C0C-BF4B-F2B3EAA0D876}" type="slidenum">
              <a:rPr lang="en-US" smtClean="0"/>
              <a:t>5</a:t>
            </a:fld>
            <a:endParaRPr lang="en-US"/>
          </a:p>
        </p:txBody>
      </p:sp>
    </p:spTree>
    <p:extLst>
      <p:ext uri="{BB962C8B-B14F-4D97-AF65-F5344CB8AC3E}">
        <p14:creationId xmlns:p14="http://schemas.microsoft.com/office/powerpoint/2010/main" val="121655663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 Authorities Chart</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943" y="894080"/>
            <a:ext cx="5713374" cy="5120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ate Placeholder 2"/>
          <p:cNvSpPr>
            <a:spLocks noGrp="1"/>
          </p:cNvSpPr>
          <p:nvPr>
            <p:ph type="dt" sz="half" idx="10"/>
          </p:nvPr>
        </p:nvSpPr>
        <p:spPr/>
        <p:txBody>
          <a:bodyPr/>
          <a:lstStyle/>
          <a:p>
            <a:fld id="{819FC2A6-635F-4F6D-B0AA-A1B4E3CA9BA7}" type="datetime1">
              <a:rPr lang="en-US" smtClean="0"/>
              <a:t>8/10/2015</a:t>
            </a:fld>
            <a:endParaRPr lang="en-US" dirty="0"/>
          </a:p>
        </p:txBody>
      </p:sp>
      <p:sp>
        <p:nvSpPr>
          <p:cNvPr id="4" name="Slide Number Placeholder 3"/>
          <p:cNvSpPr>
            <a:spLocks noGrp="1"/>
          </p:cNvSpPr>
          <p:nvPr>
            <p:ph type="sldNum" sz="quarter" idx="11"/>
          </p:nvPr>
        </p:nvSpPr>
        <p:spPr/>
        <p:txBody>
          <a:bodyPr/>
          <a:lstStyle/>
          <a:p>
            <a:fld id="{C3E21610-C434-4C0C-BF4B-F2B3EAA0D876}" type="slidenum">
              <a:rPr lang="en-US" smtClean="0"/>
              <a:t>50</a:t>
            </a:fld>
            <a:endParaRPr lang="en-US"/>
          </a:p>
        </p:txBody>
      </p:sp>
    </p:spTree>
    <p:extLst>
      <p:ext uri="{BB962C8B-B14F-4D97-AF65-F5344CB8AC3E}">
        <p14:creationId xmlns:p14="http://schemas.microsoft.com/office/powerpoint/2010/main" val="8377154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 Speed profile</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783" y="827088"/>
            <a:ext cx="6615055" cy="4846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ate Placeholder 2"/>
          <p:cNvSpPr>
            <a:spLocks noGrp="1"/>
          </p:cNvSpPr>
          <p:nvPr>
            <p:ph type="dt" sz="half" idx="10"/>
          </p:nvPr>
        </p:nvSpPr>
        <p:spPr/>
        <p:txBody>
          <a:bodyPr/>
          <a:lstStyle/>
          <a:p>
            <a:fld id="{D1D3C89E-BD1C-4AEB-910F-0704757EE8E2}" type="datetime1">
              <a:rPr lang="en-US" smtClean="0"/>
              <a:t>8/10/2015</a:t>
            </a:fld>
            <a:endParaRPr lang="en-US" dirty="0"/>
          </a:p>
        </p:txBody>
      </p:sp>
      <p:sp>
        <p:nvSpPr>
          <p:cNvPr id="4" name="Slide Number Placeholder 3"/>
          <p:cNvSpPr>
            <a:spLocks noGrp="1"/>
          </p:cNvSpPr>
          <p:nvPr>
            <p:ph type="sldNum" sz="quarter" idx="11"/>
          </p:nvPr>
        </p:nvSpPr>
        <p:spPr/>
        <p:txBody>
          <a:bodyPr/>
          <a:lstStyle/>
          <a:p>
            <a:fld id="{C3E21610-C434-4C0C-BF4B-F2B3EAA0D876}" type="slidenum">
              <a:rPr lang="en-US" smtClean="0"/>
              <a:t>51</a:t>
            </a:fld>
            <a:endParaRPr lang="en-US"/>
          </a:p>
        </p:txBody>
      </p:sp>
    </p:spTree>
    <p:extLst>
      <p:ext uri="{BB962C8B-B14F-4D97-AF65-F5344CB8AC3E}">
        <p14:creationId xmlns:p14="http://schemas.microsoft.com/office/powerpoint/2010/main" val="387281099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 Simulation Output Tables</a:t>
            </a:r>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3655" y="790915"/>
            <a:ext cx="4937760" cy="2500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3180" y="3374729"/>
            <a:ext cx="4937760" cy="255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ate Placeholder 2"/>
          <p:cNvSpPr>
            <a:spLocks noGrp="1"/>
          </p:cNvSpPr>
          <p:nvPr>
            <p:ph type="dt" sz="half" idx="10"/>
          </p:nvPr>
        </p:nvSpPr>
        <p:spPr/>
        <p:txBody>
          <a:bodyPr/>
          <a:lstStyle/>
          <a:p>
            <a:fld id="{F3166113-1397-4E8E-94DD-13875E3D86C6}" type="datetime1">
              <a:rPr lang="en-US" smtClean="0"/>
              <a:t>8/10/2015</a:t>
            </a:fld>
            <a:endParaRPr lang="en-US" dirty="0"/>
          </a:p>
        </p:txBody>
      </p:sp>
      <p:sp>
        <p:nvSpPr>
          <p:cNvPr id="4" name="Slide Number Placeholder 3"/>
          <p:cNvSpPr>
            <a:spLocks noGrp="1"/>
          </p:cNvSpPr>
          <p:nvPr>
            <p:ph type="sldNum" sz="quarter" idx="11"/>
          </p:nvPr>
        </p:nvSpPr>
        <p:spPr/>
        <p:txBody>
          <a:bodyPr/>
          <a:lstStyle/>
          <a:p>
            <a:fld id="{C3E21610-C434-4C0C-BF4B-F2B3EAA0D876}" type="slidenum">
              <a:rPr lang="en-US" smtClean="0"/>
              <a:t>52</a:t>
            </a:fld>
            <a:endParaRPr lang="en-US"/>
          </a:p>
        </p:txBody>
      </p:sp>
    </p:spTree>
    <p:extLst>
      <p:ext uri="{BB962C8B-B14F-4D97-AF65-F5344CB8AC3E}">
        <p14:creationId xmlns:p14="http://schemas.microsoft.com/office/powerpoint/2010/main" val="109484040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 Operating metrics</a:t>
            </a:r>
            <a:endParaRPr lang="en-US" dirty="0"/>
          </a:p>
        </p:txBody>
      </p:sp>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286"/>
          <a:stretch/>
        </p:blipFill>
        <p:spPr bwMode="auto">
          <a:xfrm>
            <a:off x="1185863" y="1056639"/>
            <a:ext cx="6772275" cy="4858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ate Placeholder 2"/>
          <p:cNvSpPr>
            <a:spLocks noGrp="1"/>
          </p:cNvSpPr>
          <p:nvPr>
            <p:ph type="dt" sz="half" idx="10"/>
          </p:nvPr>
        </p:nvSpPr>
        <p:spPr/>
        <p:txBody>
          <a:bodyPr/>
          <a:lstStyle/>
          <a:p>
            <a:fld id="{8F33EFE9-FA15-4660-8BEA-28034F83B18A}" type="datetime1">
              <a:rPr lang="en-US" smtClean="0"/>
              <a:t>8/10/2015</a:t>
            </a:fld>
            <a:endParaRPr lang="en-US" dirty="0"/>
          </a:p>
        </p:txBody>
      </p:sp>
      <p:sp>
        <p:nvSpPr>
          <p:cNvPr id="4" name="Slide Number Placeholder 3"/>
          <p:cNvSpPr>
            <a:spLocks noGrp="1"/>
          </p:cNvSpPr>
          <p:nvPr>
            <p:ph type="sldNum" sz="quarter" idx="11"/>
          </p:nvPr>
        </p:nvSpPr>
        <p:spPr/>
        <p:txBody>
          <a:bodyPr/>
          <a:lstStyle/>
          <a:p>
            <a:fld id="{C3E21610-C434-4C0C-BF4B-F2B3EAA0D876}" type="slidenum">
              <a:rPr lang="en-US" smtClean="0"/>
              <a:t>53</a:t>
            </a:fld>
            <a:endParaRPr lang="en-US"/>
          </a:p>
        </p:txBody>
      </p:sp>
    </p:spTree>
    <p:extLst>
      <p:ext uri="{BB962C8B-B14F-4D97-AF65-F5344CB8AC3E}">
        <p14:creationId xmlns:p14="http://schemas.microsoft.com/office/powerpoint/2010/main" val="225903896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 Financial metrics</a:t>
            </a:r>
            <a:endParaRPr lang="en-US" dirty="0"/>
          </a:p>
        </p:txBody>
      </p:sp>
      <p:pic>
        <p:nvPicPr>
          <p:cNvPr id="92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832" t="2335"/>
          <a:stretch/>
        </p:blipFill>
        <p:spPr bwMode="auto">
          <a:xfrm>
            <a:off x="1463040" y="894080"/>
            <a:ext cx="5852160" cy="5278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ate Placeholder 2"/>
          <p:cNvSpPr>
            <a:spLocks noGrp="1"/>
          </p:cNvSpPr>
          <p:nvPr>
            <p:ph type="dt" sz="half" idx="10"/>
          </p:nvPr>
        </p:nvSpPr>
        <p:spPr/>
        <p:txBody>
          <a:bodyPr/>
          <a:lstStyle/>
          <a:p>
            <a:fld id="{16A161A3-6950-483E-9707-DD2A5B84BB67}" type="datetime1">
              <a:rPr lang="en-US" smtClean="0"/>
              <a:t>8/10/2015</a:t>
            </a:fld>
            <a:endParaRPr lang="en-US" dirty="0"/>
          </a:p>
        </p:txBody>
      </p:sp>
      <p:sp>
        <p:nvSpPr>
          <p:cNvPr id="4" name="Slide Number Placeholder 3"/>
          <p:cNvSpPr>
            <a:spLocks noGrp="1"/>
          </p:cNvSpPr>
          <p:nvPr>
            <p:ph type="sldNum" sz="quarter" idx="11"/>
          </p:nvPr>
        </p:nvSpPr>
        <p:spPr/>
        <p:txBody>
          <a:bodyPr/>
          <a:lstStyle/>
          <a:p>
            <a:fld id="{C3E21610-C434-4C0C-BF4B-F2B3EAA0D876}" type="slidenum">
              <a:rPr lang="en-US" smtClean="0"/>
              <a:t>54</a:t>
            </a:fld>
            <a:endParaRPr lang="en-US"/>
          </a:p>
        </p:txBody>
      </p:sp>
    </p:spTree>
    <p:extLst>
      <p:ext uri="{BB962C8B-B14F-4D97-AF65-F5344CB8AC3E}">
        <p14:creationId xmlns:p14="http://schemas.microsoft.com/office/powerpoint/2010/main" val="5252993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 of a plan</a:t>
            </a:r>
            <a:endParaRPr lang="en-US" dirty="0"/>
          </a:p>
        </p:txBody>
      </p:sp>
      <p:sp>
        <p:nvSpPr>
          <p:cNvPr id="3" name="Content Placeholder 2"/>
          <p:cNvSpPr>
            <a:spLocks noGrp="1"/>
          </p:cNvSpPr>
          <p:nvPr>
            <p:ph idx="1"/>
          </p:nvPr>
        </p:nvSpPr>
        <p:spPr/>
        <p:txBody>
          <a:bodyPr/>
          <a:lstStyle/>
          <a:p>
            <a:r>
              <a:rPr lang="en-US" dirty="0" smtClean="0"/>
              <a:t> New Service</a:t>
            </a:r>
          </a:p>
          <a:p>
            <a:pPr lvl="1"/>
            <a:r>
              <a:rPr lang="en-US" dirty="0" smtClean="0"/>
              <a:t> Existing traffic with planned growth, and new passenger service</a:t>
            </a:r>
          </a:p>
          <a:p>
            <a:r>
              <a:rPr lang="en-US" dirty="0"/>
              <a:t> </a:t>
            </a:r>
            <a:r>
              <a:rPr lang="en-US" dirty="0" smtClean="0"/>
              <a:t>Modifications to infrastructure</a:t>
            </a:r>
          </a:p>
          <a:p>
            <a:pPr lvl="1"/>
            <a:r>
              <a:rPr lang="en-US" dirty="0"/>
              <a:t> </a:t>
            </a:r>
            <a:r>
              <a:rPr lang="en-US" dirty="0" smtClean="0"/>
              <a:t>New meet-pass facilities (sidings, double-track, crossovers, etc.)</a:t>
            </a:r>
          </a:p>
          <a:p>
            <a:pPr lvl="1"/>
            <a:r>
              <a:rPr lang="en-US" dirty="0" smtClean="0"/>
              <a:t> Estimated costs of the above</a:t>
            </a:r>
            <a:endParaRPr lang="en-US" dirty="0"/>
          </a:p>
        </p:txBody>
      </p:sp>
      <p:sp>
        <p:nvSpPr>
          <p:cNvPr id="4" name="Date Placeholder 3"/>
          <p:cNvSpPr>
            <a:spLocks noGrp="1"/>
          </p:cNvSpPr>
          <p:nvPr>
            <p:ph type="dt" sz="half" idx="10"/>
          </p:nvPr>
        </p:nvSpPr>
        <p:spPr/>
        <p:txBody>
          <a:bodyPr/>
          <a:lstStyle/>
          <a:p>
            <a:fld id="{D17604B5-B049-4184-869D-38902D0438E9}" type="datetime1">
              <a:rPr lang="en-US" smtClean="0"/>
              <a:t>8/10/2015</a:t>
            </a:fld>
            <a:endParaRPr lang="en-US" dirty="0"/>
          </a:p>
        </p:txBody>
      </p:sp>
      <p:sp>
        <p:nvSpPr>
          <p:cNvPr id="5" name="Slide Number Placeholder 4"/>
          <p:cNvSpPr>
            <a:spLocks noGrp="1"/>
          </p:cNvSpPr>
          <p:nvPr>
            <p:ph type="sldNum" sz="quarter" idx="11"/>
          </p:nvPr>
        </p:nvSpPr>
        <p:spPr/>
        <p:txBody>
          <a:bodyPr/>
          <a:lstStyle/>
          <a:p>
            <a:fld id="{C3E21610-C434-4C0C-BF4B-F2B3EAA0D876}" type="slidenum">
              <a:rPr lang="en-US" smtClean="0"/>
              <a:t>6</a:t>
            </a:fld>
            <a:endParaRPr lang="en-US"/>
          </a:p>
        </p:txBody>
      </p:sp>
    </p:spTree>
    <p:extLst>
      <p:ext uri="{BB962C8B-B14F-4D97-AF65-F5344CB8AC3E}">
        <p14:creationId xmlns:p14="http://schemas.microsoft.com/office/powerpoint/2010/main" val="2022683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SU to refine a plan</a:t>
            </a:r>
            <a:endParaRPr lang="en-US" dirty="0"/>
          </a:p>
        </p:txBody>
      </p:sp>
      <p:sp>
        <p:nvSpPr>
          <p:cNvPr id="3" name="Content Placeholder 2"/>
          <p:cNvSpPr>
            <a:spLocks noGrp="1"/>
          </p:cNvSpPr>
          <p:nvPr>
            <p:ph idx="1"/>
          </p:nvPr>
        </p:nvSpPr>
        <p:spPr/>
        <p:txBody>
          <a:bodyPr/>
          <a:lstStyle/>
          <a:p>
            <a:r>
              <a:rPr lang="en-US" dirty="0" smtClean="0"/>
              <a:t> Develop baseline and “do minimum” cases</a:t>
            </a:r>
          </a:p>
          <a:p>
            <a:r>
              <a:rPr lang="en-US" dirty="0" smtClean="0"/>
              <a:t> SU conflict identifier assists in locating places to add meet-pass infrastructure</a:t>
            </a:r>
          </a:p>
          <a:p>
            <a:r>
              <a:rPr lang="en-US" dirty="0" smtClean="0"/>
              <a:t> “Build” case is the plan for new service with improvements – which needs to meet feasibility criteria</a:t>
            </a:r>
            <a:endParaRPr lang="en-US" dirty="0"/>
          </a:p>
        </p:txBody>
      </p:sp>
      <p:sp>
        <p:nvSpPr>
          <p:cNvPr id="4" name="Date Placeholder 3"/>
          <p:cNvSpPr>
            <a:spLocks noGrp="1"/>
          </p:cNvSpPr>
          <p:nvPr>
            <p:ph type="dt" sz="half" idx="10"/>
          </p:nvPr>
        </p:nvSpPr>
        <p:spPr/>
        <p:txBody>
          <a:bodyPr/>
          <a:lstStyle/>
          <a:p>
            <a:fld id="{8B658209-D139-421E-A88B-E278EA1B67AB}" type="datetime1">
              <a:rPr lang="en-US" smtClean="0"/>
              <a:t>8/10/2015</a:t>
            </a:fld>
            <a:endParaRPr lang="en-US" dirty="0"/>
          </a:p>
        </p:txBody>
      </p:sp>
      <p:sp>
        <p:nvSpPr>
          <p:cNvPr id="5" name="Slide Number Placeholder 4"/>
          <p:cNvSpPr>
            <a:spLocks noGrp="1"/>
          </p:cNvSpPr>
          <p:nvPr>
            <p:ph type="sldNum" sz="quarter" idx="11"/>
          </p:nvPr>
        </p:nvSpPr>
        <p:spPr/>
        <p:txBody>
          <a:bodyPr/>
          <a:lstStyle/>
          <a:p>
            <a:fld id="{C3E21610-C434-4C0C-BF4B-F2B3EAA0D876}" type="slidenum">
              <a:rPr lang="en-US" smtClean="0"/>
              <a:t>7</a:t>
            </a:fld>
            <a:endParaRPr lang="en-US"/>
          </a:p>
        </p:txBody>
      </p:sp>
    </p:spTree>
    <p:extLst>
      <p:ext uri="{BB962C8B-B14F-4D97-AF65-F5344CB8AC3E}">
        <p14:creationId xmlns:p14="http://schemas.microsoft.com/office/powerpoint/2010/main" val="1201464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Operational feasibility screening criteria</a:t>
            </a:r>
            <a:endParaRPr lang="en-US" dirty="0"/>
          </a:p>
        </p:txBody>
      </p:sp>
      <p:sp>
        <p:nvSpPr>
          <p:cNvPr id="3" name="Content Placeholder 2"/>
          <p:cNvSpPr>
            <a:spLocks noGrp="1"/>
          </p:cNvSpPr>
          <p:nvPr>
            <p:ph idx="1"/>
          </p:nvPr>
        </p:nvSpPr>
        <p:spPr/>
        <p:txBody>
          <a:bodyPr/>
          <a:lstStyle/>
          <a:p>
            <a:r>
              <a:rPr lang="en-US" dirty="0" smtClean="0"/>
              <a:t> Passenger trains operate without significant delay</a:t>
            </a:r>
          </a:p>
          <a:p>
            <a:r>
              <a:rPr lang="en-US" dirty="0"/>
              <a:t> </a:t>
            </a:r>
            <a:r>
              <a:rPr lang="en-US" dirty="0" smtClean="0"/>
              <a:t>Freight operations are unimpeded in the corridor (i.e., no worsening of average speeds)</a:t>
            </a:r>
            <a:endParaRPr lang="en-US" dirty="0"/>
          </a:p>
        </p:txBody>
      </p:sp>
      <p:sp>
        <p:nvSpPr>
          <p:cNvPr id="4" name="Date Placeholder 3"/>
          <p:cNvSpPr>
            <a:spLocks noGrp="1"/>
          </p:cNvSpPr>
          <p:nvPr>
            <p:ph type="dt" sz="half" idx="10"/>
          </p:nvPr>
        </p:nvSpPr>
        <p:spPr/>
        <p:txBody>
          <a:bodyPr/>
          <a:lstStyle/>
          <a:p>
            <a:fld id="{F4257928-B30F-44DD-A872-4BA31349FF98}" type="datetime1">
              <a:rPr lang="en-US" smtClean="0"/>
              <a:t>8/10/2015</a:t>
            </a:fld>
            <a:endParaRPr lang="en-US" dirty="0"/>
          </a:p>
        </p:txBody>
      </p:sp>
      <p:sp>
        <p:nvSpPr>
          <p:cNvPr id="5" name="Slide Number Placeholder 4"/>
          <p:cNvSpPr>
            <a:spLocks noGrp="1"/>
          </p:cNvSpPr>
          <p:nvPr>
            <p:ph type="sldNum" sz="quarter" idx="11"/>
          </p:nvPr>
        </p:nvSpPr>
        <p:spPr/>
        <p:txBody>
          <a:bodyPr/>
          <a:lstStyle/>
          <a:p>
            <a:fld id="{C3E21610-C434-4C0C-BF4B-F2B3EAA0D876}" type="slidenum">
              <a:rPr lang="en-US" smtClean="0"/>
              <a:t>8</a:t>
            </a:fld>
            <a:endParaRPr lang="en-US"/>
          </a:p>
        </p:txBody>
      </p:sp>
    </p:spTree>
    <p:extLst>
      <p:ext uri="{BB962C8B-B14F-4D97-AF65-F5344CB8AC3E}">
        <p14:creationId xmlns:p14="http://schemas.microsoft.com/office/powerpoint/2010/main" val="697765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feasibility screening criteria</a:t>
            </a:r>
            <a:endParaRPr lang="en-US" dirty="0"/>
          </a:p>
        </p:txBody>
      </p:sp>
      <p:sp>
        <p:nvSpPr>
          <p:cNvPr id="3" name="Content Placeholder 2"/>
          <p:cNvSpPr>
            <a:spLocks noGrp="1"/>
          </p:cNvSpPr>
          <p:nvPr>
            <p:ph idx="1"/>
          </p:nvPr>
        </p:nvSpPr>
        <p:spPr/>
        <p:txBody>
          <a:bodyPr/>
          <a:lstStyle/>
          <a:p>
            <a:r>
              <a:rPr lang="en-US" dirty="0" smtClean="0"/>
              <a:t> What SU </a:t>
            </a:r>
            <a:r>
              <a:rPr lang="en-US" u="sng" dirty="0" smtClean="0"/>
              <a:t>does not</a:t>
            </a:r>
            <a:r>
              <a:rPr lang="en-US" dirty="0" smtClean="0"/>
              <a:t> do:</a:t>
            </a:r>
          </a:p>
          <a:p>
            <a:pPr lvl="1"/>
            <a:r>
              <a:rPr lang="en-US" dirty="0"/>
              <a:t> </a:t>
            </a:r>
            <a:r>
              <a:rPr lang="en-US" dirty="0" smtClean="0"/>
              <a:t>Forecast demand</a:t>
            </a:r>
          </a:p>
          <a:p>
            <a:pPr lvl="1"/>
            <a:r>
              <a:rPr lang="en-US" dirty="0"/>
              <a:t> </a:t>
            </a:r>
            <a:r>
              <a:rPr lang="en-US" dirty="0" smtClean="0"/>
              <a:t>Detailed capital planning</a:t>
            </a:r>
          </a:p>
          <a:p>
            <a:r>
              <a:rPr lang="en-US" dirty="0"/>
              <a:t> </a:t>
            </a:r>
            <a:r>
              <a:rPr lang="en-US" dirty="0" smtClean="0"/>
              <a:t>SU’s financial feasibility is driven by assumptions re average number of passengers / train</a:t>
            </a:r>
          </a:p>
          <a:p>
            <a:r>
              <a:rPr lang="en-US" dirty="0"/>
              <a:t> </a:t>
            </a:r>
            <a:r>
              <a:rPr lang="en-US" dirty="0" smtClean="0"/>
              <a:t>Financial feasibility based on estimated capital cost per trip</a:t>
            </a:r>
            <a:endParaRPr lang="en-US" dirty="0"/>
          </a:p>
        </p:txBody>
      </p:sp>
      <p:sp>
        <p:nvSpPr>
          <p:cNvPr id="4" name="Date Placeholder 3"/>
          <p:cNvSpPr>
            <a:spLocks noGrp="1"/>
          </p:cNvSpPr>
          <p:nvPr>
            <p:ph type="dt" sz="half" idx="10"/>
          </p:nvPr>
        </p:nvSpPr>
        <p:spPr/>
        <p:txBody>
          <a:bodyPr/>
          <a:lstStyle/>
          <a:p>
            <a:fld id="{E35FDBF2-A1A5-4D72-AA5A-E3F8640E1735}" type="datetime1">
              <a:rPr lang="en-US" smtClean="0"/>
              <a:t>8/10/2015</a:t>
            </a:fld>
            <a:endParaRPr lang="en-US" dirty="0"/>
          </a:p>
        </p:txBody>
      </p:sp>
      <p:sp>
        <p:nvSpPr>
          <p:cNvPr id="5" name="Slide Number Placeholder 4"/>
          <p:cNvSpPr>
            <a:spLocks noGrp="1"/>
          </p:cNvSpPr>
          <p:nvPr>
            <p:ph type="sldNum" sz="quarter" idx="11"/>
          </p:nvPr>
        </p:nvSpPr>
        <p:spPr/>
        <p:txBody>
          <a:bodyPr/>
          <a:lstStyle/>
          <a:p>
            <a:fld id="{C3E21610-C434-4C0C-BF4B-F2B3EAA0D876}" type="slidenum">
              <a:rPr lang="en-US" smtClean="0"/>
              <a:t>9</a:t>
            </a:fld>
            <a:endParaRPr lang="en-US"/>
          </a:p>
        </p:txBody>
      </p:sp>
    </p:spTree>
    <p:extLst>
      <p:ext uri="{BB962C8B-B14F-4D97-AF65-F5344CB8AC3E}">
        <p14:creationId xmlns:p14="http://schemas.microsoft.com/office/powerpoint/2010/main" val="33196744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7522</TotalTime>
  <Words>1564</Words>
  <Application>Microsoft Office PowerPoint</Application>
  <PresentationFormat>On-screen Show (4:3)</PresentationFormat>
  <Paragraphs>364</Paragraphs>
  <Slides>54</Slides>
  <Notes>48</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Savon</vt:lpstr>
      <vt:lpstr>PowerPoint Presentation</vt:lpstr>
      <vt:lpstr>Overview </vt:lpstr>
      <vt:lpstr>Introduction to the Share-Use tool</vt:lpstr>
      <vt:lpstr>The Problem</vt:lpstr>
      <vt:lpstr>What question does SU address?</vt:lpstr>
      <vt:lpstr>Elements of a plan</vt:lpstr>
      <vt:lpstr>Using SU to refine a plan</vt:lpstr>
      <vt:lpstr>Operational feasibility screening criteria</vt:lpstr>
      <vt:lpstr>Financial feasibility screening criteria</vt:lpstr>
      <vt:lpstr>Approach to Screening of SU Corirdors</vt:lpstr>
      <vt:lpstr>Data Requirements</vt:lpstr>
      <vt:lpstr>Public and Other Sources</vt:lpstr>
      <vt:lpstr>Evaluation Process – Workflows Overview</vt:lpstr>
      <vt:lpstr>Workflows – Step 1 Prepare “Do Nothing” Baseline and Evaluate</vt:lpstr>
      <vt:lpstr>Workflows – Step 2 Prepare “Do Minimum Case”</vt:lpstr>
      <vt:lpstr>Workflows – Step 3 Evaluate and Mitigate –  Prepare Build Case</vt:lpstr>
      <vt:lpstr>Workflows – Step 4 Evaluate Build Case</vt:lpstr>
      <vt:lpstr>Home Page</vt:lpstr>
      <vt:lpstr>Page Structure</vt:lpstr>
      <vt:lpstr>Main Menu and Page Features</vt:lpstr>
      <vt:lpstr>Settings</vt:lpstr>
      <vt:lpstr>Settings page</vt:lpstr>
      <vt:lpstr>Settings Page – Other functions</vt:lpstr>
      <vt:lpstr>Infrastructure</vt:lpstr>
      <vt:lpstr>Infrastructure – Track Charting App</vt:lpstr>
      <vt:lpstr>Infrastructure – tooltip detail</vt:lpstr>
      <vt:lpstr>Infrastructure – context menu</vt:lpstr>
      <vt:lpstr>Infrastructure – edit segment form</vt:lpstr>
      <vt:lpstr>Infrastructure – data tables</vt:lpstr>
      <vt:lpstr>Infrastructure – Node network (traffic control blocks</vt:lpstr>
      <vt:lpstr>Infrastructure – Track Chart App (zoom)</vt:lpstr>
      <vt:lpstr>Infrastructure – Milepost equation</vt:lpstr>
      <vt:lpstr>Infrastructure – shorter siding</vt:lpstr>
      <vt:lpstr>Trains</vt:lpstr>
      <vt:lpstr>Trains – Locomotive consist</vt:lpstr>
      <vt:lpstr>Trains – trailing consist</vt:lpstr>
      <vt:lpstr>Trains - schedule</vt:lpstr>
      <vt:lpstr>Trains – locomotive data</vt:lpstr>
      <vt:lpstr>Trains – Car data</vt:lpstr>
      <vt:lpstr>Operations</vt:lpstr>
      <vt:lpstr>Operations – selecting trains</vt:lpstr>
      <vt:lpstr>Analysis</vt:lpstr>
      <vt:lpstr>Analysis – Create and Submit Jobs</vt:lpstr>
      <vt:lpstr>Results</vt:lpstr>
      <vt:lpstr>Select Results</vt:lpstr>
      <vt:lpstr>Results – Stringline with Conflict Identifier</vt:lpstr>
      <vt:lpstr>Results – Stringline chart</vt:lpstr>
      <vt:lpstr>Results – Stringline chart Double-track, 30 trains per day</vt:lpstr>
      <vt:lpstr>Results – Stringline chart Double-track, 30 trains per day (with zoom)</vt:lpstr>
      <vt:lpstr>Results – Authorities Chart</vt:lpstr>
      <vt:lpstr>Results – Speed profile</vt:lpstr>
      <vt:lpstr>Results – Simulation Output Tables</vt:lpstr>
      <vt:lpstr>Results – Operating metrics</vt:lpstr>
      <vt:lpstr>Results – Financial metrics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Brod</dc:creator>
  <cp:lastModifiedBy>KM</cp:lastModifiedBy>
  <cp:revision>198</cp:revision>
  <cp:lastPrinted>2015-06-30T18:27:58Z</cp:lastPrinted>
  <dcterms:created xsi:type="dcterms:W3CDTF">2013-12-15T19:31:23Z</dcterms:created>
  <dcterms:modified xsi:type="dcterms:W3CDTF">2015-08-10T20:37:51Z</dcterms:modified>
</cp:coreProperties>
</file>