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theme/theme3.xml" ContentType="application/vnd.openxmlformats-officedocument.theme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theme/theme4.xml" ContentType="application/vnd.openxmlformats-officedocument.theme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theme/theme5.xml" ContentType="application/vnd.openxmlformats-officedocument.theme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theme/theme6.xml" ContentType="application/vnd.openxmlformats-officedocument.theme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theme/theme7.xml" ContentType="application/vnd.openxmlformats-officedocument.theme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theme/theme8.xml" ContentType="application/vnd.openxmlformats-officedocument.theme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theme/theme9.xml" ContentType="application/vnd.openxmlformats-officedocument.theme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theme/theme10.xml" ContentType="application/vnd.openxmlformats-officedocument.theme+xml"/>
  <Override PartName="/ppt/slideLayouts/slideLayout105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theme/theme11.xml" ContentType="application/vnd.openxmlformats-officedocument.theme+xml"/>
  <Override PartName="/ppt/theme/theme12.xml" ContentType="application/vnd.openxmlformats-officedocument.theme+xml"/>
  <Override PartName="/ppt/theme/theme1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1" r:id="rId2"/>
    <p:sldMasterId id="2147483683" r:id="rId3"/>
    <p:sldMasterId id="2147483694" r:id="rId4"/>
    <p:sldMasterId id="2147483705" r:id="rId5"/>
    <p:sldMasterId id="2147483716" r:id="rId6"/>
    <p:sldMasterId id="2147483728" r:id="rId7"/>
    <p:sldMasterId id="2147483740" r:id="rId8"/>
    <p:sldMasterId id="2147483752" r:id="rId9"/>
    <p:sldMasterId id="2147483763" r:id="rId10"/>
    <p:sldMasterId id="2147483774" r:id="rId11"/>
  </p:sldMasterIdLst>
  <p:notesMasterIdLst>
    <p:notesMasterId r:id="rId18"/>
  </p:notesMasterIdLst>
  <p:handoutMasterIdLst>
    <p:handoutMasterId r:id="rId19"/>
  </p:handoutMasterIdLst>
  <p:sldIdLst>
    <p:sldId id="261" r:id="rId12"/>
    <p:sldId id="340" r:id="rId13"/>
    <p:sldId id="342" r:id="rId14"/>
    <p:sldId id="322" r:id="rId15"/>
    <p:sldId id="323" r:id="rId16"/>
    <p:sldId id="343" r:id="rId17"/>
  </p:sldIdLst>
  <p:sldSz cx="9144000" cy="6858000" type="screen4x3"/>
  <p:notesSz cx="68580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CC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954" autoAdjust="0"/>
    <p:restoredTop sz="94660"/>
  </p:normalViewPr>
  <p:slideViewPr>
    <p:cSldViewPr>
      <p:cViewPr>
        <p:scale>
          <a:sx n="100" d="100"/>
          <a:sy n="100" d="100"/>
        </p:scale>
        <p:origin x="-354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" Target="slides/slide2.xml"/><Relationship Id="rId18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21" Type="http://schemas.openxmlformats.org/officeDocument/2006/relationships/viewProps" Target="viewProps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1.xml"/><Relationship Id="rId17" Type="http://schemas.openxmlformats.org/officeDocument/2006/relationships/slide" Target="slides/slide6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Master" Target="slideMasters/slideMaster11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4.xml"/><Relationship Id="rId23" Type="http://schemas.openxmlformats.org/officeDocument/2006/relationships/tableStyles" Target="tableStyles.xml"/><Relationship Id="rId10" Type="http://schemas.openxmlformats.org/officeDocument/2006/relationships/slideMaster" Target="slideMasters/slideMaster10.xml"/><Relationship Id="rId19" Type="http://schemas.openxmlformats.org/officeDocument/2006/relationships/handoutMaster" Target="handoutMasters/handoutMaster1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" Target="slides/slide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CF1648-7541-458A-8545-BCDC1B4D7EB9}" type="datetimeFigureOut">
              <a:rPr lang="en-US" smtClean="0"/>
              <a:pPr/>
              <a:t>3/5/2014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829675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25A157-2A0F-4D88-AF4F-2C57FFDC85F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763026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5885BD-12AA-43A1-B48B-91D4B1CAEF17}" type="datetimeFigureOut">
              <a:rPr lang="en-US" smtClean="0"/>
              <a:pPr/>
              <a:t>3/5/2014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049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15790"/>
            <a:ext cx="5486400" cy="41833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829967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B9FD206-617D-4485-A06B-8594FCD8308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58044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7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1618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111619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A1F2C10-845D-438E-9B34-383746F8AD72}" type="slidenum">
              <a:rPr lang="en-US" smtClean="0">
                <a:solidFill>
                  <a:srgbClr val="000000"/>
                </a:solidFill>
              </a:rPr>
              <a:pPr/>
              <a:t>3</a:t>
            </a:fld>
            <a:endParaRPr lang="en-US" dirty="0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7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1618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111619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A1F2C10-845D-438E-9B34-383746F8AD72}" type="slidenum">
              <a:rPr lang="en-US" smtClean="0">
                <a:solidFill>
                  <a:srgbClr val="000000"/>
                </a:solidFill>
              </a:rPr>
              <a:pPr/>
              <a:t>4</a:t>
            </a:fld>
            <a:endParaRPr lang="en-US" dirty="0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7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1618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111619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A1F2C10-845D-438E-9B34-383746F8AD72}" type="slidenum">
              <a:rPr lang="en-US" smtClean="0">
                <a:solidFill>
                  <a:srgbClr val="000000"/>
                </a:solidFill>
              </a:rPr>
              <a:pPr/>
              <a:t>5</a:t>
            </a:fld>
            <a:endParaRPr lang="en-US" dirty="0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1638" y="514350"/>
            <a:ext cx="8345487" cy="2587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396875" y="1154113"/>
            <a:ext cx="4008438" cy="5135562"/>
          </a:xfrm>
        </p:spPr>
        <p:txBody>
          <a:bodyPr/>
          <a:lstStyle/>
          <a:p>
            <a:pPr lvl="0"/>
            <a:endParaRPr lang="en-US" noProof="0" dirty="0"/>
          </a:p>
        </p:txBody>
      </p:sp>
    </p:spTree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1638" y="514350"/>
            <a:ext cx="8345487" cy="2587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396875" y="1154113"/>
            <a:ext cx="4008438" cy="5135562"/>
          </a:xfrm>
        </p:spPr>
        <p:txBody>
          <a:bodyPr/>
          <a:lstStyle/>
          <a:p>
            <a:pPr lvl="0"/>
            <a:endParaRPr lang="en-US" noProof="0" dirty="0"/>
          </a:p>
        </p:txBody>
      </p:sp>
    </p:spTree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96875" y="1154113"/>
            <a:ext cx="1927225" cy="51355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476500" y="1154113"/>
            <a:ext cx="1928813" cy="51355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1638" y="514350"/>
            <a:ext cx="8345487" cy="2587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396875" y="1154113"/>
            <a:ext cx="4008438" cy="5135562"/>
          </a:xfrm>
        </p:spPr>
        <p:txBody>
          <a:bodyPr/>
          <a:lstStyle/>
          <a:p>
            <a:pPr lvl="0"/>
            <a:endParaRPr lang="en-US" noProof="0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96875" y="1154113"/>
            <a:ext cx="1927225" cy="51355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476500" y="1154113"/>
            <a:ext cx="1928813" cy="51355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1638" y="514350"/>
            <a:ext cx="8345487" cy="2587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396875" y="1154113"/>
            <a:ext cx="4008438" cy="5135562"/>
          </a:xfrm>
        </p:spPr>
        <p:txBody>
          <a:bodyPr/>
          <a:lstStyle/>
          <a:p>
            <a:pPr lvl="0"/>
            <a:endParaRPr lang="en-US" noProof="0" dirty="0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651149C-C3FB-42EA-AF85-CD3AC3AAF661}" type="datetime1">
              <a:rPr lang="en-US" smtClean="0">
                <a:solidFill>
                  <a:srgbClr val="000000"/>
                </a:solidFill>
              </a:rPr>
              <a:pPr/>
              <a:t>3/5/2014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099F82B-B77D-4654-9F7C-2A12067BB9A5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21511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96875" y="1154113"/>
            <a:ext cx="1927225" cy="51355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476500" y="1154113"/>
            <a:ext cx="1928813" cy="51355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96875" y="1154113"/>
            <a:ext cx="1927225" cy="51355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476500" y="1154113"/>
            <a:ext cx="1928813" cy="51355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1638" y="514350"/>
            <a:ext cx="8345487" cy="2587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396875" y="1154113"/>
            <a:ext cx="4008438" cy="5135562"/>
          </a:xfrm>
        </p:spPr>
        <p:txBody>
          <a:bodyPr/>
          <a:lstStyle/>
          <a:p>
            <a:pPr lvl="0"/>
            <a:endParaRPr lang="en-US" noProof="0" dirty="0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96875" y="1154113"/>
            <a:ext cx="1927225" cy="51355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476500" y="1154113"/>
            <a:ext cx="1928813" cy="51355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1638" y="514350"/>
            <a:ext cx="8345487" cy="2587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396875" y="1154113"/>
            <a:ext cx="4008438" cy="5135562"/>
          </a:xfrm>
        </p:spPr>
        <p:txBody>
          <a:bodyPr/>
          <a:lstStyle/>
          <a:p>
            <a:pPr lvl="0"/>
            <a:endParaRPr lang="en-US" noProof="0" dirty="0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96875" y="1154113"/>
            <a:ext cx="1927225" cy="51355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476500" y="1154113"/>
            <a:ext cx="1928813" cy="51355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1638" y="514350"/>
            <a:ext cx="8345487" cy="2587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396875" y="1154113"/>
            <a:ext cx="4008438" cy="5135562"/>
          </a:xfrm>
        </p:spPr>
        <p:txBody>
          <a:bodyPr/>
          <a:lstStyle/>
          <a:p>
            <a:pPr lvl="0"/>
            <a:endParaRPr lang="en-US" noProof="0" dirty="0"/>
          </a:p>
        </p:txBody>
      </p:sp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96875" y="1154113"/>
            <a:ext cx="1927225" cy="51355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476500" y="1154113"/>
            <a:ext cx="1928813" cy="51355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1638" y="514350"/>
            <a:ext cx="8345487" cy="2587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396875" y="1154113"/>
            <a:ext cx="4008438" cy="5135562"/>
          </a:xfrm>
        </p:spPr>
        <p:txBody>
          <a:bodyPr/>
          <a:lstStyle/>
          <a:p>
            <a:pPr lvl="0"/>
            <a:endParaRPr lang="en-US" noProof="0" dirty="0"/>
          </a:p>
        </p:txBody>
      </p:sp>
    </p:spTree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651149C-C3FB-42EA-AF85-CD3AC3AAF661}" type="datetime1">
              <a:rPr lang="en-US" smtClean="0">
                <a:solidFill>
                  <a:srgbClr val="000000"/>
                </a:solidFill>
              </a:rPr>
              <a:pPr/>
              <a:t>3/5/2014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099F82B-B77D-4654-9F7C-2A12067BB9A5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21511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96875" y="1154113"/>
            <a:ext cx="1927225" cy="51355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476500" y="1154113"/>
            <a:ext cx="1928813" cy="51355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1638" y="514350"/>
            <a:ext cx="8345487" cy="2587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396875" y="1154113"/>
            <a:ext cx="4008438" cy="5135562"/>
          </a:xfrm>
        </p:spPr>
        <p:txBody>
          <a:bodyPr/>
          <a:lstStyle/>
          <a:p>
            <a:pPr lvl="0"/>
            <a:endParaRPr lang="en-US" noProof="0" dirty="0"/>
          </a:p>
        </p:txBody>
      </p:sp>
    </p:spTree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651149C-C3FB-42EA-AF85-CD3AC3AAF661}" type="datetime1">
              <a:rPr lang="en-US" smtClean="0">
                <a:solidFill>
                  <a:srgbClr val="000000"/>
                </a:solidFill>
              </a:rPr>
              <a:pPr/>
              <a:t>3/5/2014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099F82B-B77D-4654-9F7C-2A12067BB9A5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21511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96875" y="1154113"/>
            <a:ext cx="1927225" cy="51355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476500" y="1154113"/>
            <a:ext cx="1928813" cy="51355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1638" y="514350"/>
            <a:ext cx="8345487" cy="2587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396875" y="1154113"/>
            <a:ext cx="4008438" cy="5135562"/>
          </a:xfrm>
        </p:spPr>
        <p:txBody>
          <a:bodyPr/>
          <a:lstStyle/>
          <a:p>
            <a:pPr lvl="0"/>
            <a:endParaRPr lang="en-US" noProof="0" dirty="0"/>
          </a:p>
        </p:txBody>
      </p:sp>
    </p:spTree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651149C-C3FB-42EA-AF85-CD3AC3AAF661}" type="datetime1">
              <a:rPr lang="en-US" smtClean="0">
                <a:solidFill>
                  <a:srgbClr val="000000"/>
                </a:solidFill>
              </a:rPr>
              <a:pPr/>
              <a:t>3/5/2014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099F82B-B77D-4654-9F7C-2A12067BB9A5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21511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96875" y="1154113"/>
            <a:ext cx="1927225" cy="51355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476500" y="1154113"/>
            <a:ext cx="1928813" cy="51355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1638" y="514350"/>
            <a:ext cx="8345487" cy="2587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396875" y="1154113"/>
            <a:ext cx="4008438" cy="5135562"/>
          </a:xfrm>
        </p:spPr>
        <p:txBody>
          <a:bodyPr/>
          <a:lstStyle/>
          <a:p>
            <a:pPr lvl="0"/>
            <a:endParaRPr lang="en-US" noProof="0" dirty="0"/>
          </a:p>
        </p:txBody>
      </p:sp>
    </p:spTree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96875" y="1154113"/>
            <a:ext cx="1927225" cy="51355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476500" y="1154113"/>
            <a:ext cx="1928813" cy="51355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10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2.xml"/><Relationship Id="rId3" Type="http://schemas.openxmlformats.org/officeDocument/2006/relationships/slideLayout" Target="../slideLayouts/slideLayout97.xml"/><Relationship Id="rId7" Type="http://schemas.openxmlformats.org/officeDocument/2006/relationships/slideLayout" Target="../slideLayouts/slideLayout101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96.xml"/><Relationship Id="rId1" Type="http://schemas.openxmlformats.org/officeDocument/2006/relationships/slideLayout" Target="../slideLayouts/slideLayout95.xml"/><Relationship Id="rId6" Type="http://schemas.openxmlformats.org/officeDocument/2006/relationships/slideLayout" Target="../slideLayouts/slideLayout100.xml"/><Relationship Id="rId11" Type="http://schemas.openxmlformats.org/officeDocument/2006/relationships/theme" Target="../theme/theme10.xml"/><Relationship Id="rId5" Type="http://schemas.openxmlformats.org/officeDocument/2006/relationships/slideLayout" Target="../slideLayouts/slideLayout99.xml"/><Relationship Id="rId10" Type="http://schemas.openxmlformats.org/officeDocument/2006/relationships/slideLayout" Target="../slideLayouts/slideLayout104.xml"/><Relationship Id="rId4" Type="http://schemas.openxmlformats.org/officeDocument/2006/relationships/slideLayout" Target="../slideLayouts/slideLayout98.xml"/><Relationship Id="rId9" Type="http://schemas.openxmlformats.org/officeDocument/2006/relationships/slideLayout" Target="../slideLayouts/slideLayout103.xml"/></Relationships>
</file>

<file path=ppt/slideMasters/_rels/slideMaster1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2.xml"/><Relationship Id="rId3" Type="http://schemas.openxmlformats.org/officeDocument/2006/relationships/slideLayout" Target="../slideLayouts/slideLayout107.xml"/><Relationship Id="rId7" Type="http://schemas.openxmlformats.org/officeDocument/2006/relationships/slideLayout" Target="../slideLayouts/slideLayout111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106.xml"/><Relationship Id="rId1" Type="http://schemas.openxmlformats.org/officeDocument/2006/relationships/slideLayout" Target="../slideLayouts/slideLayout105.xml"/><Relationship Id="rId6" Type="http://schemas.openxmlformats.org/officeDocument/2006/relationships/slideLayout" Target="../slideLayouts/slideLayout110.xml"/><Relationship Id="rId11" Type="http://schemas.openxmlformats.org/officeDocument/2006/relationships/theme" Target="../theme/theme11.xml"/><Relationship Id="rId5" Type="http://schemas.openxmlformats.org/officeDocument/2006/relationships/slideLayout" Target="../slideLayouts/slideLayout109.xml"/><Relationship Id="rId10" Type="http://schemas.openxmlformats.org/officeDocument/2006/relationships/slideLayout" Target="../slideLayouts/slideLayout114.xml"/><Relationship Id="rId4" Type="http://schemas.openxmlformats.org/officeDocument/2006/relationships/slideLayout" Target="../slideLayouts/slideLayout108.xml"/><Relationship Id="rId9" Type="http://schemas.openxmlformats.org/officeDocument/2006/relationships/slideLayout" Target="../slideLayouts/slideLayout113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3.xml"/><Relationship Id="rId7" Type="http://schemas.openxmlformats.org/officeDocument/2006/relationships/slideLayout" Target="../slideLayouts/slideLayout17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slideLayout" Target="../slideLayouts/slideLayout16.xml"/><Relationship Id="rId11" Type="http://schemas.openxmlformats.org/officeDocument/2006/relationships/slideLayout" Target="../slideLayouts/slideLayout21.xml"/><Relationship Id="rId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20.xml"/><Relationship Id="rId4" Type="http://schemas.openxmlformats.org/officeDocument/2006/relationships/slideLayout" Target="../slideLayouts/slideLayout14.xml"/><Relationship Id="rId9" Type="http://schemas.openxmlformats.org/officeDocument/2006/relationships/slideLayout" Target="../slideLayouts/slideLayout19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9.xml"/><Relationship Id="rId3" Type="http://schemas.openxmlformats.org/officeDocument/2006/relationships/slideLayout" Target="../slideLayouts/slideLayout24.xml"/><Relationship Id="rId7" Type="http://schemas.openxmlformats.org/officeDocument/2006/relationships/slideLayout" Target="../slideLayouts/slideLayout28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23.xml"/><Relationship Id="rId1" Type="http://schemas.openxmlformats.org/officeDocument/2006/relationships/slideLayout" Target="../slideLayouts/slideLayout22.xml"/><Relationship Id="rId6" Type="http://schemas.openxmlformats.org/officeDocument/2006/relationships/slideLayout" Target="../slideLayouts/slideLayout27.xml"/><Relationship Id="rId11" Type="http://schemas.openxmlformats.org/officeDocument/2006/relationships/theme" Target="../theme/theme3.xml"/><Relationship Id="rId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31.xml"/><Relationship Id="rId4" Type="http://schemas.openxmlformats.org/officeDocument/2006/relationships/slideLayout" Target="../slideLayouts/slideLayout25.xml"/><Relationship Id="rId9" Type="http://schemas.openxmlformats.org/officeDocument/2006/relationships/slideLayout" Target="../slideLayouts/slideLayout30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9.xml"/><Relationship Id="rId3" Type="http://schemas.openxmlformats.org/officeDocument/2006/relationships/slideLayout" Target="../slideLayouts/slideLayout34.xml"/><Relationship Id="rId7" Type="http://schemas.openxmlformats.org/officeDocument/2006/relationships/slideLayout" Target="../slideLayouts/slideLayout38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33.xml"/><Relationship Id="rId1" Type="http://schemas.openxmlformats.org/officeDocument/2006/relationships/slideLayout" Target="../slideLayouts/slideLayout32.xml"/><Relationship Id="rId6" Type="http://schemas.openxmlformats.org/officeDocument/2006/relationships/slideLayout" Target="../slideLayouts/slideLayout37.xml"/><Relationship Id="rId11" Type="http://schemas.openxmlformats.org/officeDocument/2006/relationships/theme" Target="../theme/theme4.xml"/><Relationship Id="rId5" Type="http://schemas.openxmlformats.org/officeDocument/2006/relationships/slideLayout" Target="../slideLayouts/slideLayout36.xml"/><Relationship Id="rId10" Type="http://schemas.openxmlformats.org/officeDocument/2006/relationships/slideLayout" Target="../slideLayouts/slideLayout41.xml"/><Relationship Id="rId4" Type="http://schemas.openxmlformats.org/officeDocument/2006/relationships/slideLayout" Target="../slideLayouts/slideLayout35.xml"/><Relationship Id="rId9" Type="http://schemas.openxmlformats.org/officeDocument/2006/relationships/slideLayout" Target="../slideLayouts/slideLayout40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9.xml"/><Relationship Id="rId3" Type="http://schemas.openxmlformats.org/officeDocument/2006/relationships/slideLayout" Target="../slideLayouts/slideLayout44.xml"/><Relationship Id="rId7" Type="http://schemas.openxmlformats.org/officeDocument/2006/relationships/slideLayout" Target="../slideLayouts/slideLayout48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43.xml"/><Relationship Id="rId1" Type="http://schemas.openxmlformats.org/officeDocument/2006/relationships/slideLayout" Target="../slideLayouts/slideLayout42.xml"/><Relationship Id="rId6" Type="http://schemas.openxmlformats.org/officeDocument/2006/relationships/slideLayout" Target="../slideLayouts/slideLayout47.xml"/><Relationship Id="rId11" Type="http://schemas.openxmlformats.org/officeDocument/2006/relationships/theme" Target="../theme/theme5.xml"/><Relationship Id="rId5" Type="http://schemas.openxmlformats.org/officeDocument/2006/relationships/slideLayout" Target="../slideLayouts/slideLayout46.xml"/><Relationship Id="rId10" Type="http://schemas.openxmlformats.org/officeDocument/2006/relationships/slideLayout" Target="../slideLayouts/slideLayout51.xml"/><Relationship Id="rId4" Type="http://schemas.openxmlformats.org/officeDocument/2006/relationships/slideLayout" Target="../slideLayouts/slideLayout45.xml"/><Relationship Id="rId9" Type="http://schemas.openxmlformats.org/officeDocument/2006/relationships/slideLayout" Target="../slideLayouts/slideLayout50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54.xml"/><Relationship Id="rId7" Type="http://schemas.openxmlformats.org/officeDocument/2006/relationships/slideLayout" Target="../slideLayouts/slideLayout58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3.xml"/><Relationship Id="rId1" Type="http://schemas.openxmlformats.org/officeDocument/2006/relationships/slideLayout" Target="../slideLayouts/slideLayout52.xml"/><Relationship Id="rId6" Type="http://schemas.openxmlformats.org/officeDocument/2006/relationships/slideLayout" Target="../slideLayouts/slideLayout57.xml"/><Relationship Id="rId11" Type="http://schemas.openxmlformats.org/officeDocument/2006/relationships/slideLayout" Target="../slideLayouts/slideLayout62.xml"/><Relationship Id="rId5" Type="http://schemas.openxmlformats.org/officeDocument/2006/relationships/slideLayout" Target="../slideLayouts/slideLayout56.xml"/><Relationship Id="rId10" Type="http://schemas.openxmlformats.org/officeDocument/2006/relationships/slideLayout" Target="../slideLayouts/slideLayout61.xml"/><Relationship Id="rId4" Type="http://schemas.openxmlformats.org/officeDocument/2006/relationships/slideLayout" Target="../slideLayouts/slideLayout55.xml"/><Relationship Id="rId9" Type="http://schemas.openxmlformats.org/officeDocument/2006/relationships/slideLayout" Target="../slideLayouts/slideLayout60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0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65.xml"/><Relationship Id="rId7" Type="http://schemas.openxmlformats.org/officeDocument/2006/relationships/slideLayout" Target="../slideLayouts/slideLayout69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4.xml"/><Relationship Id="rId1" Type="http://schemas.openxmlformats.org/officeDocument/2006/relationships/slideLayout" Target="../slideLayouts/slideLayout63.xml"/><Relationship Id="rId6" Type="http://schemas.openxmlformats.org/officeDocument/2006/relationships/slideLayout" Target="../slideLayouts/slideLayout68.xml"/><Relationship Id="rId11" Type="http://schemas.openxmlformats.org/officeDocument/2006/relationships/slideLayout" Target="../slideLayouts/slideLayout73.xml"/><Relationship Id="rId5" Type="http://schemas.openxmlformats.org/officeDocument/2006/relationships/slideLayout" Target="../slideLayouts/slideLayout67.xml"/><Relationship Id="rId10" Type="http://schemas.openxmlformats.org/officeDocument/2006/relationships/slideLayout" Target="../slideLayouts/slideLayout72.xml"/><Relationship Id="rId4" Type="http://schemas.openxmlformats.org/officeDocument/2006/relationships/slideLayout" Target="../slideLayouts/slideLayout66.xml"/><Relationship Id="rId9" Type="http://schemas.openxmlformats.org/officeDocument/2006/relationships/slideLayout" Target="../slideLayouts/slideLayout71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1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76.xml"/><Relationship Id="rId7" Type="http://schemas.openxmlformats.org/officeDocument/2006/relationships/slideLayout" Target="../slideLayouts/slideLayout80.xml"/><Relationship Id="rId12" Type="http://schemas.openxmlformats.org/officeDocument/2006/relationships/theme" Target="../theme/theme8.xml"/><Relationship Id="rId2" Type="http://schemas.openxmlformats.org/officeDocument/2006/relationships/slideLayout" Target="../slideLayouts/slideLayout75.xml"/><Relationship Id="rId1" Type="http://schemas.openxmlformats.org/officeDocument/2006/relationships/slideLayout" Target="../slideLayouts/slideLayout74.xml"/><Relationship Id="rId6" Type="http://schemas.openxmlformats.org/officeDocument/2006/relationships/slideLayout" Target="../slideLayouts/slideLayout79.xml"/><Relationship Id="rId11" Type="http://schemas.openxmlformats.org/officeDocument/2006/relationships/slideLayout" Target="../slideLayouts/slideLayout84.xml"/><Relationship Id="rId5" Type="http://schemas.openxmlformats.org/officeDocument/2006/relationships/slideLayout" Target="../slideLayouts/slideLayout78.xml"/><Relationship Id="rId10" Type="http://schemas.openxmlformats.org/officeDocument/2006/relationships/slideLayout" Target="../slideLayouts/slideLayout83.xml"/><Relationship Id="rId4" Type="http://schemas.openxmlformats.org/officeDocument/2006/relationships/slideLayout" Target="../slideLayouts/slideLayout77.xml"/><Relationship Id="rId9" Type="http://schemas.openxmlformats.org/officeDocument/2006/relationships/slideLayout" Target="../slideLayouts/slideLayout82.xml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2.xml"/><Relationship Id="rId3" Type="http://schemas.openxmlformats.org/officeDocument/2006/relationships/slideLayout" Target="../slideLayouts/slideLayout87.xml"/><Relationship Id="rId7" Type="http://schemas.openxmlformats.org/officeDocument/2006/relationships/slideLayout" Target="../slideLayouts/slideLayout91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86.xml"/><Relationship Id="rId1" Type="http://schemas.openxmlformats.org/officeDocument/2006/relationships/slideLayout" Target="../slideLayouts/slideLayout85.xml"/><Relationship Id="rId6" Type="http://schemas.openxmlformats.org/officeDocument/2006/relationships/slideLayout" Target="../slideLayouts/slideLayout90.xml"/><Relationship Id="rId11" Type="http://schemas.openxmlformats.org/officeDocument/2006/relationships/theme" Target="../theme/theme9.xml"/><Relationship Id="rId5" Type="http://schemas.openxmlformats.org/officeDocument/2006/relationships/slideLayout" Target="../slideLayouts/slideLayout89.xml"/><Relationship Id="rId10" Type="http://schemas.openxmlformats.org/officeDocument/2006/relationships/slideLayout" Target="../slideLayouts/slideLayout94.xml"/><Relationship Id="rId4" Type="http://schemas.openxmlformats.org/officeDocument/2006/relationships/slideLayout" Target="../slideLayouts/slideLayout88.xml"/><Relationship Id="rId9" Type="http://schemas.openxmlformats.org/officeDocument/2006/relationships/slideLayout" Target="../slideLayouts/slideLayout9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gray">
          <a:xfrm>
            <a:off x="1935286" y="480104"/>
            <a:ext cx="6782975" cy="2694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gray">
          <a:xfrm>
            <a:off x="396875" y="1154113"/>
            <a:ext cx="4008438" cy="513556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3699747" name="Line 35"/>
          <p:cNvSpPr>
            <a:spLocks noChangeShapeType="1"/>
          </p:cNvSpPr>
          <p:nvPr/>
        </p:nvSpPr>
        <p:spPr bwMode="gray">
          <a:xfrm>
            <a:off x="469900" y="917757"/>
            <a:ext cx="8504238" cy="0"/>
          </a:xfrm>
          <a:prstGeom prst="line">
            <a:avLst/>
          </a:prstGeom>
          <a:noFill/>
          <a:ln w="12700">
            <a:noFill/>
            <a:round/>
            <a:headEnd/>
            <a:tailEnd/>
          </a:ln>
          <a:effectLst/>
        </p:spPr>
        <p:txBody>
          <a:bodyPr lIns="73152" tIns="73152" rIns="73152" bIns="73152" anchor="ctr" anchorCtr="1"/>
          <a:lstStyle/>
          <a:p>
            <a:pPr algn="ctr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defRPr/>
            </a:pPr>
            <a:endParaRPr lang="en-US" sz="1100" b="1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8" name="Rectangle 10"/>
          <p:cNvSpPr txBox="1">
            <a:spLocks noGrp="1" noChangeArrowheads="1"/>
          </p:cNvSpPr>
          <p:nvPr userDrawn="1"/>
        </p:nvSpPr>
        <p:spPr bwMode="auto">
          <a:xfrm>
            <a:off x="8763000" y="6629400"/>
            <a:ext cx="3810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fld id="{D9031E23-7DD1-46E2-B44E-C7766D18DB48}" type="slidenum">
              <a:rPr lang="en-US" sz="900">
                <a:solidFill>
                  <a:srgbClr val="000000"/>
                </a:solidFill>
                <a:cs typeface="Arial" charset="0"/>
              </a:rPr>
              <a:pPr algn="r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sz="900" dirty="0">
              <a:solidFill>
                <a:srgbClr val="000000"/>
              </a:solidFill>
              <a:cs typeface="Arial" charset="0"/>
            </a:endParaRPr>
          </a:p>
        </p:txBody>
      </p:sp>
      <p:pic>
        <p:nvPicPr>
          <p:cNvPr id="9" name="60b28099-9569-4486-9a14-e829d5acaa91" descr="87DD7891-ADEB-4CC0-8710-E97E145E8898@wlan"/>
          <p:cNvPicPr>
            <a:picLocks noChangeAspect="1" noChangeArrowheads="1"/>
          </p:cNvPicPr>
          <p:nvPr userDrawn="1"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250" y="137561"/>
            <a:ext cx="1809749" cy="76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699749" name="Line 37"/>
          <p:cNvSpPr>
            <a:spLocks noChangeShapeType="1"/>
          </p:cNvSpPr>
          <p:nvPr/>
        </p:nvSpPr>
        <p:spPr bwMode="gray">
          <a:xfrm>
            <a:off x="1934067" y="772972"/>
            <a:ext cx="6811447" cy="0"/>
          </a:xfrm>
          <a:prstGeom prst="line">
            <a:avLst/>
          </a:prstGeom>
          <a:noFill/>
          <a:ln w="19050">
            <a:solidFill>
              <a:srgbClr val="00305C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100" b="1" dirty="0">
                <a:solidFill>
                  <a:srgbClr val="000000"/>
                </a:solidFill>
                <a:cs typeface="Arial" charset="0"/>
              </a:rPr>
              <a:t> </a:t>
            </a:r>
          </a:p>
        </p:txBody>
      </p:sp>
      <p:pic>
        <p:nvPicPr>
          <p:cNvPr id="10" name="Picture 9" descr="DOT_FRA_LONG-signature_b&amp;b_cs3.jpg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6191697"/>
            <a:ext cx="1447800" cy="550104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</p:sldLayoutIdLst>
  <p:hf hdr="0" ftr="0" dt="0"/>
  <p:txStyles>
    <p:titleStyle>
      <a:lvl1pPr algn="l" rtl="0" eaLnBrk="0" fontAlgn="base" hangingPunct="0">
        <a:lnSpc>
          <a:spcPct val="106000"/>
        </a:lnSpc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106000"/>
        </a:lnSpc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</a:defRPr>
      </a:lvl2pPr>
      <a:lvl3pPr algn="l" rtl="0" eaLnBrk="0" fontAlgn="base" hangingPunct="0">
        <a:lnSpc>
          <a:spcPct val="106000"/>
        </a:lnSpc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</a:defRPr>
      </a:lvl3pPr>
      <a:lvl4pPr algn="l" rtl="0" eaLnBrk="0" fontAlgn="base" hangingPunct="0">
        <a:lnSpc>
          <a:spcPct val="106000"/>
        </a:lnSpc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</a:defRPr>
      </a:lvl4pPr>
      <a:lvl5pPr algn="l" rtl="0" eaLnBrk="0" fontAlgn="base" hangingPunct="0">
        <a:lnSpc>
          <a:spcPct val="106000"/>
        </a:lnSpc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</a:defRPr>
      </a:lvl5pPr>
      <a:lvl6pPr marL="457200" algn="l" rtl="0" fontAlgn="base">
        <a:lnSpc>
          <a:spcPct val="106000"/>
        </a:lnSpc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</a:defRPr>
      </a:lvl6pPr>
      <a:lvl7pPr marL="914400" algn="l" rtl="0" fontAlgn="base">
        <a:lnSpc>
          <a:spcPct val="106000"/>
        </a:lnSpc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</a:defRPr>
      </a:lvl7pPr>
      <a:lvl8pPr marL="1371600" algn="l" rtl="0" fontAlgn="base">
        <a:lnSpc>
          <a:spcPct val="106000"/>
        </a:lnSpc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</a:defRPr>
      </a:lvl8pPr>
      <a:lvl9pPr marL="1828800" algn="l" rtl="0" fontAlgn="base">
        <a:lnSpc>
          <a:spcPct val="106000"/>
        </a:lnSpc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</a:defRPr>
      </a:lvl9pPr>
    </p:titleStyle>
    <p:bodyStyle>
      <a:lvl1pPr marL="342900" indent="-342900" algn="l" rtl="0" eaLnBrk="0" fontAlgn="base" hangingPunct="0">
        <a:lnSpc>
          <a:spcPct val="106000"/>
        </a:lnSpc>
        <a:spcBef>
          <a:spcPct val="80000"/>
        </a:spcBef>
        <a:spcAft>
          <a:spcPct val="0"/>
        </a:spcAft>
        <a:buClr>
          <a:schemeClr val="tx1"/>
        </a:buClr>
        <a:buSzPct val="80000"/>
        <a:buFont typeface="Wingdings" pitchFamily="2" charset="2"/>
        <a:defRPr sz="1100">
          <a:solidFill>
            <a:schemeClr val="tx1"/>
          </a:solidFill>
          <a:latin typeface="+mn-lt"/>
          <a:ea typeface="+mn-ea"/>
          <a:cs typeface="+mn-cs"/>
        </a:defRPr>
      </a:lvl1pPr>
      <a:lvl2pPr marL="169863" indent="-168275" algn="l" rtl="0" eaLnBrk="0" fontAlgn="base" hangingPunct="0">
        <a:lnSpc>
          <a:spcPct val="106000"/>
        </a:lnSpc>
        <a:spcBef>
          <a:spcPct val="80000"/>
        </a:spcBef>
        <a:spcAft>
          <a:spcPct val="0"/>
        </a:spcAft>
        <a:buClr>
          <a:schemeClr val="tx1"/>
        </a:buClr>
        <a:buFont typeface="Wingdings 2" pitchFamily="18" charset="2"/>
        <a:buChar char="¡"/>
        <a:defRPr sz="1100">
          <a:solidFill>
            <a:schemeClr val="tx1"/>
          </a:solidFill>
          <a:latin typeface="+mn-lt"/>
        </a:defRPr>
      </a:lvl2pPr>
      <a:lvl3pPr marL="344488" indent="-173038" algn="l" rtl="0" eaLnBrk="0" fontAlgn="base" hangingPunct="0">
        <a:lnSpc>
          <a:spcPct val="106000"/>
        </a:lnSpc>
        <a:spcBef>
          <a:spcPct val="40000"/>
        </a:spcBef>
        <a:spcAft>
          <a:spcPct val="0"/>
        </a:spcAft>
        <a:buClr>
          <a:schemeClr val="tx1"/>
        </a:buClr>
        <a:buFont typeface="Arial" charset="0"/>
        <a:buChar char="–"/>
        <a:defRPr sz="1000">
          <a:solidFill>
            <a:schemeClr val="tx1"/>
          </a:solidFill>
          <a:latin typeface="+mn-lt"/>
        </a:defRPr>
      </a:lvl3pPr>
      <a:lvl4pPr marL="517525" indent="-171450" algn="l" rtl="0" eaLnBrk="0" fontAlgn="base" hangingPunct="0">
        <a:lnSpc>
          <a:spcPct val="106000"/>
        </a:lnSpc>
        <a:spcBef>
          <a:spcPct val="20000"/>
        </a:spcBef>
        <a:spcAft>
          <a:spcPct val="0"/>
        </a:spcAft>
        <a:buClr>
          <a:schemeClr val="tx1"/>
        </a:buClr>
        <a:buChar char="•"/>
        <a:defRPr sz="1000">
          <a:solidFill>
            <a:schemeClr val="tx1"/>
          </a:solidFill>
          <a:latin typeface="+mn-lt"/>
        </a:defRPr>
      </a:lvl4pPr>
      <a:lvl5pPr marL="1446213" indent="-236538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1200">
          <a:solidFill>
            <a:schemeClr val="tx1"/>
          </a:solidFill>
          <a:latin typeface="+mn-lt"/>
        </a:defRPr>
      </a:lvl5pPr>
      <a:lvl6pPr marL="1903413" indent="-236538" algn="l" rtl="0" fontAlgn="base">
        <a:spcBef>
          <a:spcPct val="20000"/>
        </a:spcBef>
        <a:spcAft>
          <a:spcPct val="0"/>
        </a:spcAft>
        <a:buClr>
          <a:schemeClr val="tx1"/>
        </a:buClr>
        <a:buChar char="–"/>
        <a:defRPr sz="1200">
          <a:solidFill>
            <a:schemeClr val="tx1"/>
          </a:solidFill>
          <a:latin typeface="+mn-lt"/>
        </a:defRPr>
      </a:lvl6pPr>
      <a:lvl7pPr marL="2360613" indent="-236538" algn="l" rtl="0" fontAlgn="base">
        <a:spcBef>
          <a:spcPct val="20000"/>
        </a:spcBef>
        <a:spcAft>
          <a:spcPct val="0"/>
        </a:spcAft>
        <a:buClr>
          <a:schemeClr val="tx1"/>
        </a:buClr>
        <a:buChar char="–"/>
        <a:defRPr sz="1200">
          <a:solidFill>
            <a:schemeClr val="tx1"/>
          </a:solidFill>
          <a:latin typeface="+mn-lt"/>
        </a:defRPr>
      </a:lvl7pPr>
      <a:lvl8pPr marL="2817813" indent="-236538" algn="l" rtl="0" fontAlgn="base">
        <a:spcBef>
          <a:spcPct val="20000"/>
        </a:spcBef>
        <a:spcAft>
          <a:spcPct val="0"/>
        </a:spcAft>
        <a:buClr>
          <a:schemeClr val="tx1"/>
        </a:buClr>
        <a:buChar char="–"/>
        <a:defRPr sz="1200">
          <a:solidFill>
            <a:schemeClr val="tx1"/>
          </a:solidFill>
          <a:latin typeface="+mn-lt"/>
        </a:defRPr>
      </a:lvl8pPr>
      <a:lvl9pPr marL="3275013" indent="-236538" algn="l" rtl="0" fontAlgn="base">
        <a:spcBef>
          <a:spcPct val="20000"/>
        </a:spcBef>
        <a:spcAft>
          <a:spcPct val="0"/>
        </a:spcAft>
        <a:buClr>
          <a:schemeClr val="tx1"/>
        </a:buClr>
        <a:buChar char="–"/>
        <a:defRPr sz="12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gray">
          <a:xfrm>
            <a:off x="1935286" y="480104"/>
            <a:ext cx="6782975" cy="2694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gray">
          <a:xfrm>
            <a:off x="396875" y="1154113"/>
            <a:ext cx="4008438" cy="513556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3699747" name="Line 35"/>
          <p:cNvSpPr>
            <a:spLocks noChangeShapeType="1"/>
          </p:cNvSpPr>
          <p:nvPr/>
        </p:nvSpPr>
        <p:spPr bwMode="gray">
          <a:xfrm>
            <a:off x="469900" y="917757"/>
            <a:ext cx="8504238" cy="0"/>
          </a:xfrm>
          <a:prstGeom prst="line">
            <a:avLst/>
          </a:prstGeom>
          <a:noFill/>
          <a:ln w="12700">
            <a:noFill/>
            <a:round/>
            <a:headEnd/>
            <a:tailEnd/>
          </a:ln>
          <a:effectLst/>
        </p:spPr>
        <p:txBody>
          <a:bodyPr lIns="73152" tIns="73152" rIns="73152" bIns="73152" anchor="ctr" anchorCtr="1"/>
          <a:lstStyle/>
          <a:p>
            <a:pPr algn="ctr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defRPr/>
            </a:pPr>
            <a:endParaRPr lang="en-US" sz="1100" b="1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8" name="Rectangle 10"/>
          <p:cNvSpPr txBox="1">
            <a:spLocks noGrp="1" noChangeArrowheads="1"/>
          </p:cNvSpPr>
          <p:nvPr userDrawn="1"/>
        </p:nvSpPr>
        <p:spPr bwMode="auto">
          <a:xfrm>
            <a:off x="8763000" y="6629400"/>
            <a:ext cx="3810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fld id="{D9031E23-7DD1-46E2-B44E-C7766D18DB48}" type="slidenum">
              <a:rPr lang="en-US" sz="900">
                <a:solidFill>
                  <a:srgbClr val="000000"/>
                </a:solidFill>
                <a:cs typeface="Arial" charset="0"/>
              </a:rPr>
              <a:pPr algn="r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sz="900" dirty="0">
              <a:solidFill>
                <a:srgbClr val="000000"/>
              </a:solidFill>
              <a:cs typeface="Arial" charset="0"/>
            </a:endParaRPr>
          </a:p>
        </p:txBody>
      </p:sp>
      <p:pic>
        <p:nvPicPr>
          <p:cNvPr id="9" name="60b28099-9569-4486-9a14-e829d5acaa91" descr="87DD7891-ADEB-4CC0-8710-E97E145E8898@wlan"/>
          <p:cNvPicPr>
            <a:picLocks noChangeAspect="1" noChangeArrowheads="1"/>
          </p:cNvPicPr>
          <p:nvPr userDrawn="1"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250" y="137561"/>
            <a:ext cx="1809749" cy="76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699749" name="Line 37"/>
          <p:cNvSpPr>
            <a:spLocks noChangeShapeType="1"/>
          </p:cNvSpPr>
          <p:nvPr/>
        </p:nvSpPr>
        <p:spPr bwMode="gray">
          <a:xfrm>
            <a:off x="1934067" y="772972"/>
            <a:ext cx="6811447" cy="0"/>
          </a:xfrm>
          <a:prstGeom prst="line">
            <a:avLst/>
          </a:prstGeom>
          <a:noFill/>
          <a:ln w="19050">
            <a:solidFill>
              <a:srgbClr val="00305C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100" b="1" dirty="0">
                <a:solidFill>
                  <a:srgbClr val="000000"/>
                </a:solidFill>
                <a:cs typeface="Arial" charset="0"/>
              </a:rPr>
              <a:t> 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4" r:id="rId1"/>
    <p:sldLayoutId id="2147483765" r:id="rId2"/>
    <p:sldLayoutId id="2147483766" r:id="rId3"/>
    <p:sldLayoutId id="2147483767" r:id="rId4"/>
    <p:sldLayoutId id="2147483768" r:id="rId5"/>
    <p:sldLayoutId id="2147483769" r:id="rId6"/>
    <p:sldLayoutId id="2147483770" r:id="rId7"/>
    <p:sldLayoutId id="2147483771" r:id="rId8"/>
    <p:sldLayoutId id="2147483772" r:id="rId9"/>
    <p:sldLayoutId id="2147483773" r:id="rId10"/>
  </p:sldLayoutIdLst>
  <p:hf hdr="0" ftr="0" dt="0"/>
  <p:txStyles>
    <p:titleStyle>
      <a:lvl1pPr algn="l" rtl="0" eaLnBrk="0" fontAlgn="base" hangingPunct="0">
        <a:lnSpc>
          <a:spcPct val="106000"/>
        </a:lnSpc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106000"/>
        </a:lnSpc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</a:defRPr>
      </a:lvl2pPr>
      <a:lvl3pPr algn="l" rtl="0" eaLnBrk="0" fontAlgn="base" hangingPunct="0">
        <a:lnSpc>
          <a:spcPct val="106000"/>
        </a:lnSpc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</a:defRPr>
      </a:lvl3pPr>
      <a:lvl4pPr algn="l" rtl="0" eaLnBrk="0" fontAlgn="base" hangingPunct="0">
        <a:lnSpc>
          <a:spcPct val="106000"/>
        </a:lnSpc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</a:defRPr>
      </a:lvl4pPr>
      <a:lvl5pPr algn="l" rtl="0" eaLnBrk="0" fontAlgn="base" hangingPunct="0">
        <a:lnSpc>
          <a:spcPct val="106000"/>
        </a:lnSpc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</a:defRPr>
      </a:lvl5pPr>
      <a:lvl6pPr marL="457200" algn="l" rtl="0" fontAlgn="base">
        <a:lnSpc>
          <a:spcPct val="106000"/>
        </a:lnSpc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</a:defRPr>
      </a:lvl6pPr>
      <a:lvl7pPr marL="914400" algn="l" rtl="0" fontAlgn="base">
        <a:lnSpc>
          <a:spcPct val="106000"/>
        </a:lnSpc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</a:defRPr>
      </a:lvl7pPr>
      <a:lvl8pPr marL="1371600" algn="l" rtl="0" fontAlgn="base">
        <a:lnSpc>
          <a:spcPct val="106000"/>
        </a:lnSpc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</a:defRPr>
      </a:lvl8pPr>
      <a:lvl9pPr marL="1828800" algn="l" rtl="0" fontAlgn="base">
        <a:lnSpc>
          <a:spcPct val="106000"/>
        </a:lnSpc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</a:defRPr>
      </a:lvl9pPr>
    </p:titleStyle>
    <p:bodyStyle>
      <a:lvl1pPr marL="342900" indent="-342900" algn="l" rtl="0" eaLnBrk="0" fontAlgn="base" hangingPunct="0">
        <a:lnSpc>
          <a:spcPct val="106000"/>
        </a:lnSpc>
        <a:spcBef>
          <a:spcPct val="80000"/>
        </a:spcBef>
        <a:spcAft>
          <a:spcPct val="0"/>
        </a:spcAft>
        <a:buClr>
          <a:schemeClr val="tx1"/>
        </a:buClr>
        <a:buSzPct val="80000"/>
        <a:buFont typeface="Wingdings" pitchFamily="2" charset="2"/>
        <a:defRPr sz="1100">
          <a:solidFill>
            <a:schemeClr val="tx1"/>
          </a:solidFill>
          <a:latin typeface="+mn-lt"/>
          <a:ea typeface="+mn-ea"/>
          <a:cs typeface="+mn-cs"/>
        </a:defRPr>
      </a:lvl1pPr>
      <a:lvl2pPr marL="169863" indent="-168275" algn="l" rtl="0" eaLnBrk="0" fontAlgn="base" hangingPunct="0">
        <a:lnSpc>
          <a:spcPct val="106000"/>
        </a:lnSpc>
        <a:spcBef>
          <a:spcPct val="80000"/>
        </a:spcBef>
        <a:spcAft>
          <a:spcPct val="0"/>
        </a:spcAft>
        <a:buClr>
          <a:schemeClr val="tx1"/>
        </a:buClr>
        <a:buFont typeface="Wingdings 2" pitchFamily="18" charset="2"/>
        <a:buChar char="¡"/>
        <a:defRPr sz="1100">
          <a:solidFill>
            <a:schemeClr val="tx1"/>
          </a:solidFill>
          <a:latin typeface="+mn-lt"/>
        </a:defRPr>
      </a:lvl2pPr>
      <a:lvl3pPr marL="344488" indent="-173038" algn="l" rtl="0" eaLnBrk="0" fontAlgn="base" hangingPunct="0">
        <a:lnSpc>
          <a:spcPct val="106000"/>
        </a:lnSpc>
        <a:spcBef>
          <a:spcPct val="40000"/>
        </a:spcBef>
        <a:spcAft>
          <a:spcPct val="0"/>
        </a:spcAft>
        <a:buClr>
          <a:schemeClr val="tx1"/>
        </a:buClr>
        <a:buFont typeface="Arial" charset="0"/>
        <a:buChar char="–"/>
        <a:defRPr sz="1000">
          <a:solidFill>
            <a:schemeClr val="tx1"/>
          </a:solidFill>
          <a:latin typeface="+mn-lt"/>
        </a:defRPr>
      </a:lvl3pPr>
      <a:lvl4pPr marL="517525" indent="-171450" algn="l" rtl="0" eaLnBrk="0" fontAlgn="base" hangingPunct="0">
        <a:lnSpc>
          <a:spcPct val="106000"/>
        </a:lnSpc>
        <a:spcBef>
          <a:spcPct val="20000"/>
        </a:spcBef>
        <a:spcAft>
          <a:spcPct val="0"/>
        </a:spcAft>
        <a:buClr>
          <a:schemeClr val="tx1"/>
        </a:buClr>
        <a:buChar char="•"/>
        <a:defRPr sz="1000">
          <a:solidFill>
            <a:schemeClr val="tx1"/>
          </a:solidFill>
          <a:latin typeface="+mn-lt"/>
        </a:defRPr>
      </a:lvl4pPr>
      <a:lvl5pPr marL="1446213" indent="-236538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1200">
          <a:solidFill>
            <a:schemeClr val="tx1"/>
          </a:solidFill>
          <a:latin typeface="+mn-lt"/>
        </a:defRPr>
      </a:lvl5pPr>
      <a:lvl6pPr marL="1903413" indent="-236538" algn="l" rtl="0" fontAlgn="base">
        <a:spcBef>
          <a:spcPct val="20000"/>
        </a:spcBef>
        <a:spcAft>
          <a:spcPct val="0"/>
        </a:spcAft>
        <a:buClr>
          <a:schemeClr val="tx1"/>
        </a:buClr>
        <a:buChar char="–"/>
        <a:defRPr sz="1200">
          <a:solidFill>
            <a:schemeClr val="tx1"/>
          </a:solidFill>
          <a:latin typeface="+mn-lt"/>
        </a:defRPr>
      </a:lvl6pPr>
      <a:lvl7pPr marL="2360613" indent="-236538" algn="l" rtl="0" fontAlgn="base">
        <a:spcBef>
          <a:spcPct val="20000"/>
        </a:spcBef>
        <a:spcAft>
          <a:spcPct val="0"/>
        </a:spcAft>
        <a:buClr>
          <a:schemeClr val="tx1"/>
        </a:buClr>
        <a:buChar char="–"/>
        <a:defRPr sz="1200">
          <a:solidFill>
            <a:schemeClr val="tx1"/>
          </a:solidFill>
          <a:latin typeface="+mn-lt"/>
        </a:defRPr>
      </a:lvl7pPr>
      <a:lvl8pPr marL="2817813" indent="-236538" algn="l" rtl="0" fontAlgn="base">
        <a:spcBef>
          <a:spcPct val="20000"/>
        </a:spcBef>
        <a:spcAft>
          <a:spcPct val="0"/>
        </a:spcAft>
        <a:buClr>
          <a:schemeClr val="tx1"/>
        </a:buClr>
        <a:buChar char="–"/>
        <a:defRPr sz="1200">
          <a:solidFill>
            <a:schemeClr val="tx1"/>
          </a:solidFill>
          <a:latin typeface="+mn-lt"/>
        </a:defRPr>
      </a:lvl8pPr>
      <a:lvl9pPr marL="3275013" indent="-236538" algn="l" rtl="0" fontAlgn="base">
        <a:spcBef>
          <a:spcPct val="20000"/>
        </a:spcBef>
        <a:spcAft>
          <a:spcPct val="0"/>
        </a:spcAft>
        <a:buClr>
          <a:schemeClr val="tx1"/>
        </a:buClr>
        <a:buChar char="–"/>
        <a:defRPr sz="12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gray">
          <a:xfrm>
            <a:off x="1935286" y="480104"/>
            <a:ext cx="6782975" cy="2694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gray">
          <a:xfrm>
            <a:off x="396875" y="1154113"/>
            <a:ext cx="4008438" cy="513556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3699747" name="Line 35"/>
          <p:cNvSpPr>
            <a:spLocks noChangeShapeType="1"/>
          </p:cNvSpPr>
          <p:nvPr/>
        </p:nvSpPr>
        <p:spPr bwMode="gray">
          <a:xfrm>
            <a:off x="469900" y="917757"/>
            <a:ext cx="8504238" cy="0"/>
          </a:xfrm>
          <a:prstGeom prst="line">
            <a:avLst/>
          </a:prstGeom>
          <a:noFill/>
          <a:ln w="12700">
            <a:noFill/>
            <a:round/>
            <a:headEnd/>
            <a:tailEnd/>
          </a:ln>
          <a:effectLst/>
        </p:spPr>
        <p:txBody>
          <a:bodyPr lIns="73152" tIns="73152" rIns="73152" bIns="73152" anchor="ctr" anchorCtr="1"/>
          <a:lstStyle/>
          <a:p>
            <a:pPr algn="ctr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defRPr/>
            </a:pPr>
            <a:endParaRPr lang="en-US" sz="1100" b="1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8" name="Rectangle 10"/>
          <p:cNvSpPr txBox="1">
            <a:spLocks noGrp="1" noChangeArrowheads="1"/>
          </p:cNvSpPr>
          <p:nvPr userDrawn="1"/>
        </p:nvSpPr>
        <p:spPr bwMode="auto">
          <a:xfrm>
            <a:off x="8763000" y="6629400"/>
            <a:ext cx="3810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fld id="{D9031E23-7DD1-46E2-B44E-C7766D18DB48}" type="slidenum">
              <a:rPr lang="en-US" sz="900">
                <a:solidFill>
                  <a:srgbClr val="000000"/>
                </a:solidFill>
                <a:cs typeface="Arial" charset="0"/>
              </a:rPr>
              <a:pPr algn="r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sz="900" dirty="0">
              <a:solidFill>
                <a:srgbClr val="000000"/>
              </a:solidFill>
              <a:cs typeface="Arial" charset="0"/>
            </a:endParaRPr>
          </a:p>
        </p:txBody>
      </p:sp>
      <p:pic>
        <p:nvPicPr>
          <p:cNvPr id="9" name="60b28099-9569-4486-9a14-e829d5acaa91" descr="87DD7891-ADEB-4CC0-8710-E97E145E8898@wlan"/>
          <p:cNvPicPr>
            <a:picLocks noChangeAspect="1" noChangeArrowheads="1"/>
          </p:cNvPicPr>
          <p:nvPr userDrawn="1"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250" y="137561"/>
            <a:ext cx="1809749" cy="76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699749" name="Line 37"/>
          <p:cNvSpPr>
            <a:spLocks noChangeShapeType="1"/>
          </p:cNvSpPr>
          <p:nvPr/>
        </p:nvSpPr>
        <p:spPr bwMode="gray">
          <a:xfrm>
            <a:off x="1934067" y="772972"/>
            <a:ext cx="6811447" cy="0"/>
          </a:xfrm>
          <a:prstGeom prst="line">
            <a:avLst/>
          </a:prstGeom>
          <a:noFill/>
          <a:ln w="19050">
            <a:solidFill>
              <a:srgbClr val="00305C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100" b="1" dirty="0">
                <a:solidFill>
                  <a:srgbClr val="000000"/>
                </a:solidFill>
                <a:cs typeface="Arial" charset="0"/>
              </a:rPr>
              <a:t> 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5" r:id="rId1"/>
    <p:sldLayoutId id="2147483776" r:id="rId2"/>
    <p:sldLayoutId id="2147483777" r:id="rId3"/>
    <p:sldLayoutId id="2147483778" r:id="rId4"/>
    <p:sldLayoutId id="2147483779" r:id="rId5"/>
    <p:sldLayoutId id="2147483780" r:id="rId6"/>
    <p:sldLayoutId id="2147483781" r:id="rId7"/>
    <p:sldLayoutId id="2147483782" r:id="rId8"/>
    <p:sldLayoutId id="2147483783" r:id="rId9"/>
    <p:sldLayoutId id="2147483784" r:id="rId10"/>
  </p:sldLayoutIdLst>
  <p:hf hdr="0" ftr="0" dt="0"/>
  <p:txStyles>
    <p:titleStyle>
      <a:lvl1pPr algn="l" rtl="0" eaLnBrk="0" fontAlgn="base" hangingPunct="0">
        <a:lnSpc>
          <a:spcPct val="106000"/>
        </a:lnSpc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106000"/>
        </a:lnSpc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</a:defRPr>
      </a:lvl2pPr>
      <a:lvl3pPr algn="l" rtl="0" eaLnBrk="0" fontAlgn="base" hangingPunct="0">
        <a:lnSpc>
          <a:spcPct val="106000"/>
        </a:lnSpc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</a:defRPr>
      </a:lvl3pPr>
      <a:lvl4pPr algn="l" rtl="0" eaLnBrk="0" fontAlgn="base" hangingPunct="0">
        <a:lnSpc>
          <a:spcPct val="106000"/>
        </a:lnSpc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</a:defRPr>
      </a:lvl4pPr>
      <a:lvl5pPr algn="l" rtl="0" eaLnBrk="0" fontAlgn="base" hangingPunct="0">
        <a:lnSpc>
          <a:spcPct val="106000"/>
        </a:lnSpc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</a:defRPr>
      </a:lvl5pPr>
      <a:lvl6pPr marL="457200" algn="l" rtl="0" fontAlgn="base">
        <a:lnSpc>
          <a:spcPct val="106000"/>
        </a:lnSpc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</a:defRPr>
      </a:lvl6pPr>
      <a:lvl7pPr marL="914400" algn="l" rtl="0" fontAlgn="base">
        <a:lnSpc>
          <a:spcPct val="106000"/>
        </a:lnSpc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</a:defRPr>
      </a:lvl7pPr>
      <a:lvl8pPr marL="1371600" algn="l" rtl="0" fontAlgn="base">
        <a:lnSpc>
          <a:spcPct val="106000"/>
        </a:lnSpc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</a:defRPr>
      </a:lvl8pPr>
      <a:lvl9pPr marL="1828800" algn="l" rtl="0" fontAlgn="base">
        <a:lnSpc>
          <a:spcPct val="106000"/>
        </a:lnSpc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</a:defRPr>
      </a:lvl9pPr>
    </p:titleStyle>
    <p:bodyStyle>
      <a:lvl1pPr marL="342900" indent="-342900" algn="l" rtl="0" eaLnBrk="0" fontAlgn="base" hangingPunct="0">
        <a:lnSpc>
          <a:spcPct val="106000"/>
        </a:lnSpc>
        <a:spcBef>
          <a:spcPct val="80000"/>
        </a:spcBef>
        <a:spcAft>
          <a:spcPct val="0"/>
        </a:spcAft>
        <a:buClr>
          <a:schemeClr val="tx1"/>
        </a:buClr>
        <a:buSzPct val="80000"/>
        <a:buFont typeface="Wingdings" pitchFamily="2" charset="2"/>
        <a:defRPr sz="1100">
          <a:solidFill>
            <a:schemeClr val="tx1"/>
          </a:solidFill>
          <a:latin typeface="+mn-lt"/>
          <a:ea typeface="+mn-ea"/>
          <a:cs typeface="+mn-cs"/>
        </a:defRPr>
      </a:lvl1pPr>
      <a:lvl2pPr marL="169863" indent="-168275" algn="l" rtl="0" eaLnBrk="0" fontAlgn="base" hangingPunct="0">
        <a:lnSpc>
          <a:spcPct val="106000"/>
        </a:lnSpc>
        <a:spcBef>
          <a:spcPct val="80000"/>
        </a:spcBef>
        <a:spcAft>
          <a:spcPct val="0"/>
        </a:spcAft>
        <a:buClr>
          <a:schemeClr val="tx1"/>
        </a:buClr>
        <a:buFont typeface="Wingdings 2" pitchFamily="18" charset="2"/>
        <a:buChar char="¡"/>
        <a:defRPr sz="1100">
          <a:solidFill>
            <a:schemeClr val="tx1"/>
          </a:solidFill>
          <a:latin typeface="+mn-lt"/>
        </a:defRPr>
      </a:lvl2pPr>
      <a:lvl3pPr marL="344488" indent="-173038" algn="l" rtl="0" eaLnBrk="0" fontAlgn="base" hangingPunct="0">
        <a:lnSpc>
          <a:spcPct val="106000"/>
        </a:lnSpc>
        <a:spcBef>
          <a:spcPct val="40000"/>
        </a:spcBef>
        <a:spcAft>
          <a:spcPct val="0"/>
        </a:spcAft>
        <a:buClr>
          <a:schemeClr val="tx1"/>
        </a:buClr>
        <a:buFont typeface="Arial" charset="0"/>
        <a:buChar char="–"/>
        <a:defRPr sz="1000">
          <a:solidFill>
            <a:schemeClr val="tx1"/>
          </a:solidFill>
          <a:latin typeface="+mn-lt"/>
        </a:defRPr>
      </a:lvl3pPr>
      <a:lvl4pPr marL="517525" indent="-171450" algn="l" rtl="0" eaLnBrk="0" fontAlgn="base" hangingPunct="0">
        <a:lnSpc>
          <a:spcPct val="106000"/>
        </a:lnSpc>
        <a:spcBef>
          <a:spcPct val="20000"/>
        </a:spcBef>
        <a:spcAft>
          <a:spcPct val="0"/>
        </a:spcAft>
        <a:buClr>
          <a:schemeClr val="tx1"/>
        </a:buClr>
        <a:buChar char="•"/>
        <a:defRPr sz="1000">
          <a:solidFill>
            <a:schemeClr val="tx1"/>
          </a:solidFill>
          <a:latin typeface="+mn-lt"/>
        </a:defRPr>
      </a:lvl4pPr>
      <a:lvl5pPr marL="1446213" indent="-236538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1200">
          <a:solidFill>
            <a:schemeClr val="tx1"/>
          </a:solidFill>
          <a:latin typeface="+mn-lt"/>
        </a:defRPr>
      </a:lvl5pPr>
      <a:lvl6pPr marL="1903413" indent="-236538" algn="l" rtl="0" fontAlgn="base">
        <a:spcBef>
          <a:spcPct val="20000"/>
        </a:spcBef>
        <a:spcAft>
          <a:spcPct val="0"/>
        </a:spcAft>
        <a:buClr>
          <a:schemeClr val="tx1"/>
        </a:buClr>
        <a:buChar char="–"/>
        <a:defRPr sz="1200">
          <a:solidFill>
            <a:schemeClr val="tx1"/>
          </a:solidFill>
          <a:latin typeface="+mn-lt"/>
        </a:defRPr>
      </a:lvl6pPr>
      <a:lvl7pPr marL="2360613" indent="-236538" algn="l" rtl="0" fontAlgn="base">
        <a:spcBef>
          <a:spcPct val="20000"/>
        </a:spcBef>
        <a:spcAft>
          <a:spcPct val="0"/>
        </a:spcAft>
        <a:buClr>
          <a:schemeClr val="tx1"/>
        </a:buClr>
        <a:buChar char="–"/>
        <a:defRPr sz="1200">
          <a:solidFill>
            <a:schemeClr val="tx1"/>
          </a:solidFill>
          <a:latin typeface="+mn-lt"/>
        </a:defRPr>
      </a:lvl7pPr>
      <a:lvl8pPr marL="2817813" indent="-236538" algn="l" rtl="0" fontAlgn="base">
        <a:spcBef>
          <a:spcPct val="20000"/>
        </a:spcBef>
        <a:spcAft>
          <a:spcPct val="0"/>
        </a:spcAft>
        <a:buClr>
          <a:schemeClr val="tx1"/>
        </a:buClr>
        <a:buChar char="–"/>
        <a:defRPr sz="1200">
          <a:solidFill>
            <a:schemeClr val="tx1"/>
          </a:solidFill>
          <a:latin typeface="+mn-lt"/>
        </a:defRPr>
      </a:lvl8pPr>
      <a:lvl9pPr marL="3275013" indent="-236538" algn="l" rtl="0" fontAlgn="base">
        <a:spcBef>
          <a:spcPct val="20000"/>
        </a:spcBef>
        <a:spcAft>
          <a:spcPct val="0"/>
        </a:spcAft>
        <a:buClr>
          <a:schemeClr val="tx1"/>
        </a:buClr>
        <a:buChar char="–"/>
        <a:defRPr sz="12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gray">
          <a:xfrm>
            <a:off x="1935286" y="480104"/>
            <a:ext cx="6782975" cy="2694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gray">
          <a:xfrm>
            <a:off x="396875" y="1154113"/>
            <a:ext cx="4008438" cy="513556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3699747" name="Line 35"/>
          <p:cNvSpPr>
            <a:spLocks noChangeShapeType="1"/>
          </p:cNvSpPr>
          <p:nvPr/>
        </p:nvSpPr>
        <p:spPr bwMode="gray">
          <a:xfrm>
            <a:off x="469900" y="917757"/>
            <a:ext cx="8504238" cy="0"/>
          </a:xfrm>
          <a:prstGeom prst="line">
            <a:avLst/>
          </a:prstGeom>
          <a:noFill/>
          <a:ln w="12700">
            <a:noFill/>
            <a:round/>
            <a:headEnd/>
            <a:tailEnd/>
          </a:ln>
          <a:effectLst/>
        </p:spPr>
        <p:txBody>
          <a:bodyPr lIns="73152" tIns="73152" rIns="73152" bIns="73152" anchor="ctr" anchorCtr="1"/>
          <a:lstStyle/>
          <a:p>
            <a:pPr algn="ctr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defRPr/>
            </a:pPr>
            <a:endParaRPr lang="en-US" sz="1100" b="1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8" name="Rectangle 10"/>
          <p:cNvSpPr txBox="1">
            <a:spLocks noGrp="1" noChangeArrowheads="1"/>
          </p:cNvSpPr>
          <p:nvPr userDrawn="1"/>
        </p:nvSpPr>
        <p:spPr bwMode="auto">
          <a:xfrm>
            <a:off x="8763000" y="6629400"/>
            <a:ext cx="3810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fld id="{D9031E23-7DD1-46E2-B44E-C7766D18DB48}" type="slidenum">
              <a:rPr lang="en-US" sz="900">
                <a:solidFill>
                  <a:srgbClr val="000000"/>
                </a:solidFill>
                <a:cs typeface="Arial" charset="0"/>
              </a:rPr>
              <a:pPr algn="r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sz="900" dirty="0">
              <a:solidFill>
                <a:srgbClr val="000000"/>
              </a:solidFill>
              <a:cs typeface="Arial" charset="0"/>
            </a:endParaRPr>
          </a:p>
        </p:txBody>
      </p:sp>
      <p:pic>
        <p:nvPicPr>
          <p:cNvPr id="9" name="60b28099-9569-4486-9a14-e829d5acaa91" descr="87DD7891-ADEB-4CC0-8710-E97E145E8898@wlan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250" y="137561"/>
            <a:ext cx="1809749" cy="76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699749" name="Line 37"/>
          <p:cNvSpPr>
            <a:spLocks noChangeShapeType="1"/>
          </p:cNvSpPr>
          <p:nvPr/>
        </p:nvSpPr>
        <p:spPr bwMode="gray">
          <a:xfrm>
            <a:off x="1934067" y="772972"/>
            <a:ext cx="6811447" cy="0"/>
          </a:xfrm>
          <a:prstGeom prst="line">
            <a:avLst/>
          </a:prstGeom>
          <a:noFill/>
          <a:ln w="19050">
            <a:solidFill>
              <a:srgbClr val="00305C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100" b="1" dirty="0" smtClean="0">
                <a:solidFill>
                  <a:srgbClr val="000000"/>
                </a:solidFill>
                <a:cs typeface="Arial" charset="0"/>
              </a:rPr>
              <a:t> </a:t>
            </a:r>
            <a:endParaRPr lang="en-US" sz="1100" b="1" dirty="0">
              <a:solidFill>
                <a:srgbClr val="000000"/>
              </a:solidFill>
              <a:cs typeface="Arial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</p:sldLayoutIdLst>
  <p:hf hdr="0" ftr="0" dt="0"/>
  <p:txStyles>
    <p:titleStyle>
      <a:lvl1pPr algn="l" rtl="0" eaLnBrk="0" fontAlgn="base" hangingPunct="0">
        <a:lnSpc>
          <a:spcPct val="106000"/>
        </a:lnSpc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106000"/>
        </a:lnSpc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</a:defRPr>
      </a:lvl2pPr>
      <a:lvl3pPr algn="l" rtl="0" eaLnBrk="0" fontAlgn="base" hangingPunct="0">
        <a:lnSpc>
          <a:spcPct val="106000"/>
        </a:lnSpc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</a:defRPr>
      </a:lvl3pPr>
      <a:lvl4pPr algn="l" rtl="0" eaLnBrk="0" fontAlgn="base" hangingPunct="0">
        <a:lnSpc>
          <a:spcPct val="106000"/>
        </a:lnSpc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</a:defRPr>
      </a:lvl4pPr>
      <a:lvl5pPr algn="l" rtl="0" eaLnBrk="0" fontAlgn="base" hangingPunct="0">
        <a:lnSpc>
          <a:spcPct val="106000"/>
        </a:lnSpc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</a:defRPr>
      </a:lvl5pPr>
      <a:lvl6pPr marL="457200" algn="l" rtl="0" fontAlgn="base">
        <a:lnSpc>
          <a:spcPct val="106000"/>
        </a:lnSpc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</a:defRPr>
      </a:lvl6pPr>
      <a:lvl7pPr marL="914400" algn="l" rtl="0" fontAlgn="base">
        <a:lnSpc>
          <a:spcPct val="106000"/>
        </a:lnSpc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</a:defRPr>
      </a:lvl7pPr>
      <a:lvl8pPr marL="1371600" algn="l" rtl="0" fontAlgn="base">
        <a:lnSpc>
          <a:spcPct val="106000"/>
        </a:lnSpc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</a:defRPr>
      </a:lvl8pPr>
      <a:lvl9pPr marL="1828800" algn="l" rtl="0" fontAlgn="base">
        <a:lnSpc>
          <a:spcPct val="106000"/>
        </a:lnSpc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</a:defRPr>
      </a:lvl9pPr>
    </p:titleStyle>
    <p:bodyStyle>
      <a:lvl1pPr marL="342900" indent="-342900" algn="l" rtl="0" eaLnBrk="0" fontAlgn="base" hangingPunct="0">
        <a:lnSpc>
          <a:spcPct val="106000"/>
        </a:lnSpc>
        <a:spcBef>
          <a:spcPct val="80000"/>
        </a:spcBef>
        <a:spcAft>
          <a:spcPct val="0"/>
        </a:spcAft>
        <a:buClr>
          <a:schemeClr val="tx1"/>
        </a:buClr>
        <a:buSzPct val="80000"/>
        <a:buFont typeface="Wingdings" pitchFamily="2" charset="2"/>
        <a:defRPr sz="1100">
          <a:solidFill>
            <a:schemeClr val="tx1"/>
          </a:solidFill>
          <a:latin typeface="+mn-lt"/>
          <a:ea typeface="+mn-ea"/>
          <a:cs typeface="+mn-cs"/>
        </a:defRPr>
      </a:lvl1pPr>
      <a:lvl2pPr marL="169863" indent="-168275" algn="l" rtl="0" eaLnBrk="0" fontAlgn="base" hangingPunct="0">
        <a:lnSpc>
          <a:spcPct val="106000"/>
        </a:lnSpc>
        <a:spcBef>
          <a:spcPct val="80000"/>
        </a:spcBef>
        <a:spcAft>
          <a:spcPct val="0"/>
        </a:spcAft>
        <a:buClr>
          <a:schemeClr val="tx1"/>
        </a:buClr>
        <a:buFont typeface="Wingdings 2" pitchFamily="18" charset="2"/>
        <a:buChar char="¡"/>
        <a:defRPr sz="1100">
          <a:solidFill>
            <a:schemeClr val="tx1"/>
          </a:solidFill>
          <a:latin typeface="+mn-lt"/>
        </a:defRPr>
      </a:lvl2pPr>
      <a:lvl3pPr marL="344488" indent="-173038" algn="l" rtl="0" eaLnBrk="0" fontAlgn="base" hangingPunct="0">
        <a:lnSpc>
          <a:spcPct val="106000"/>
        </a:lnSpc>
        <a:spcBef>
          <a:spcPct val="40000"/>
        </a:spcBef>
        <a:spcAft>
          <a:spcPct val="0"/>
        </a:spcAft>
        <a:buClr>
          <a:schemeClr val="tx1"/>
        </a:buClr>
        <a:buFont typeface="Arial" charset="0"/>
        <a:buChar char="–"/>
        <a:defRPr sz="1000">
          <a:solidFill>
            <a:schemeClr val="tx1"/>
          </a:solidFill>
          <a:latin typeface="+mn-lt"/>
        </a:defRPr>
      </a:lvl3pPr>
      <a:lvl4pPr marL="517525" indent="-171450" algn="l" rtl="0" eaLnBrk="0" fontAlgn="base" hangingPunct="0">
        <a:lnSpc>
          <a:spcPct val="106000"/>
        </a:lnSpc>
        <a:spcBef>
          <a:spcPct val="20000"/>
        </a:spcBef>
        <a:spcAft>
          <a:spcPct val="0"/>
        </a:spcAft>
        <a:buClr>
          <a:schemeClr val="tx1"/>
        </a:buClr>
        <a:buChar char="•"/>
        <a:defRPr sz="1000">
          <a:solidFill>
            <a:schemeClr val="tx1"/>
          </a:solidFill>
          <a:latin typeface="+mn-lt"/>
        </a:defRPr>
      </a:lvl4pPr>
      <a:lvl5pPr marL="1446213" indent="-236538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1200">
          <a:solidFill>
            <a:schemeClr val="tx1"/>
          </a:solidFill>
          <a:latin typeface="+mn-lt"/>
        </a:defRPr>
      </a:lvl5pPr>
      <a:lvl6pPr marL="1903413" indent="-236538" algn="l" rtl="0" fontAlgn="base">
        <a:spcBef>
          <a:spcPct val="20000"/>
        </a:spcBef>
        <a:spcAft>
          <a:spcPct val="0"/>
        </a:spcAft>
        <a:buClr>
          <a:schemeClr val="tx1"/>
        </a:buClr>
        <a:buChar char="–"/>
        <a:defRPr sz="1200">
          <a:solidFill>
            <a:schemeClr val="tx1"/>
          </a:solidFill>
          <a:latin typeface="+mn-lt"/>
        </a:defRPr>
      </a:lvl6pPr>
      <a:lvl7pPr marL="2360613" indent="-236538" algn="l" rtl="0" fontAlgn="base">
        <a:spcBef>
          <a:spcPct val="20000"/>
        </a:spcBef>
        <a:spcAft>
          <a:spcPct val="0"/>
        </a:spcAft>
        <a:buClr>
          <a:schemeClr val="tx1"/>
        </a:buClr>
        <a:buChar char="–"/>
        <a:defRPr sz="1200">
          <a:solidFill>
            <a:schemeClr val="tx1"/>
          </a:solidFill>
          <a:latin typeface="+mn-lt"/>
        </a:defRPr>
      </a:lvl7pPr>
      <a:lvl8pPr marL="2817813" indent="-236538" algn="l" rtl="0" fontAlgn="base">
        <a:spcBef>
          <a:spcPct val="20000"/>
        </a:spcBef>
        <a:spcAft>
          <a:spcPct val="0"/>
        </a:spcAft>
        <a:buClr>
          <a:schemeClr val="tx1"/>
        </a:buClr>
        <a:buChar char="–"/>
        <a:defRPr sz="1200">
          <a:solidFill>
            <a:schemeClr val="tx1"/>
          </a:solidFill>
          <a:latin typeface="+mn-lt"/>
        </a:defRPr>
      </a:lvl8pPr>
      <a:lvl9pPr marL="3275013" indent="-236538" algn="l" rtl="0" fontAlgn="base">
        <a:spcBef>
          <a:spcPct val="20000"/>
        </a:spcBef>
        <a:spcAft>
          <a:spcPct val="0"/>
        </a:spcAft>
        <a:buClr>
          <a:schemeClr val="tx1"/>
        </a:buClr>
        <a:buChar char="–"/>
        <a:defRPr sz="12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gray">
          <a:xfrm>
            <a:off x="1935286" y="480104"/>
            <a:ext cx="6782975" cy="2694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gray">
          <a:xfrm>
            <a:off x="396875" y="1154113"/>
            <a:ext cx="4008438" cy="513556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3699747" name="Line 35"/>
          <p:cNvSpPr>
            <a:spLocks noChangeShapeType="1"/>
          </p:cNvSpPr>
          <p:nvPr/>
        </p:nvSpPr>
        <p:spPr bwMode="gray">
          <a:xfrm>
            <a:off x="469900" y="917757"/>
            <a:ext cx="8504238" cy="0"/>
          </a:xfrm>
          <a:prstGeom prst="line">
            <a:avLst/>
          </a:prstGeom>
          <a:noFill/>
          <a:ln w="12700">
            <a:noFill/>
            <a:round/>
            <a:headEnd/>
            <a:tailEnd/>
          </a:ln>
          <a:effectLst/>
        </p:spPr>
        <p:txBody>
          <a:bodyPr lIns="73152" tIns="73152" rIns="73152" bIns="73152" anchor="ctr" anchorCtr="1"/>
          <a:lstStyle/>
          <a:p>
            <a:pPr algn="ctr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defRPr/>
            </a:pPr>
            <a:endParaRPr lang="en-US" sz="1100" b="1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8" name="Rectangle 10"/>
          <p:cNvSpPr txBox="1">
            <a:spLocks noGrp="1" noChangeArrowheads="1"/>
          </p:cNvSpPr>
          <p:nvPr userDrawn="1"/>
        </p:nvSpPr>
        <p:spPr bwMode="auto">
          <a:xfrm>
            <a:off x="8763000" y="6629400"/>
            <a:ext cx="3810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fld id="{D9031E23-7DD1-46E2-B44E-C7766D18DB48}" type="slidenum">
              <a:rPr lang="en-US" sz="900">
                <a:solidFill>
                  <a:srgbClr val="000000"/>
                </a:solidFill>
                <a:cs typeface="Arial" charset="0"/>
              </a:rPr>
              <a:pPr algn="r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sz="900" dirty="0">
              <a:solidFill>
                <a:srgbClr val="000000"/>
              </a:solidFill>
              <a:cs typeface="Arial" charset="0"/>
            </a:endParaRPr>
          </a:p>
        </p:txBody>
      </p:sp>
      <p:pic>
        <p:nvPicPr>
          <p:cNvPr id="9" name="60b28099-9569-4486-9a14-e829d5acaa91" descr="87DD7891-ADEB-4CC0-8710-E97E145E8898@wlan"/>
          <p:cNvPicPr>
            <a:picLocks noChangeAspect="1" noChangeArrowheads="1"/>
          </p:cNvPicPr>
          <p:nvPr userDrawn="1"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250" y="137561"/>
            <a:ext cx="1809749" cy="76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699749" name="Line 37"/>
          <p:cNvSpPr>
            <a:spLocks noChangeShapeType="1"/>
          </p:cNvSpPr>
          <p:nvPr/>
        </p:nvSpPr>
        <p:spPr bwMode="gray">
          <a:xfrm>
            <a:off x="1934067" y="772972"/>
            <a:ext cx="6811447" cy="0"/>
          </a:xfrm>
          <a:prstGeom prst="line">
            <a:avLst/>
          </a:prstGeom>
          <a:noFill/>
          <a:ln w="19050">
            <a:solidFill>
              <a:srgbClr val="00305C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100" b="1" dirty="0">
                <a:solidFill>
                  <a:srgbClr val="000000"/>
                </a:solidFill>
                <a:cs typeface="Arial" charset="0"/>
              </a:rPr>
              <a:t> 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5" r:id="rId2"/>
    <p:sldLayoutId id="2147483686" r:id="rId3"/>
    <p:sldLayoutId id="2147483687" r:id="rId4"/>
    <p:sldLayoutId id="2147483688" r:id="rId5"/>
    <p:sldLayoutId id="2147483689" r:id="rId6"/>
    <p:sldLayoutId id="2147483690" r:id="rId7"/>
    <p:sldLayoutId id="2147483691" r:id="rId8"/>
    <p:sldLayoutId id="2147483692" r:id="rId9"/>
    <p:sldLayoutId id="2147483693" r:id="rId10"/>
  </p:sldLayoutIdLst>
  <p:hf hdr="0" ftr="0" dt="0"/>
  <p:txStyles>
    <p:titleStyle>
      <a:lvl1pPr algn="l" rtl="0" eaLnBrk="0" fontAlgn="base" hangingPunct="0">
        <a:lnSpc>
          <a:spcPct val="106000"/>
        </a:lnSpc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106000"/>
        </a:lnSpc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</a:defRPr>
      </a:lvl2pPr>
      <a:lvl3pPr algn="l" rtl="0" eaLnBrk="0" fontAlgn="base" hangingPunct="0">
        <a:lnSpc>
          <a:spcPct val="106000"/>
        </a:lnSpc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</a:defRPr>
      </a:lvl3pPr>
      <a:lvl4pPr algn="l" rtl="0" eaLnBrk="0" fontAlgn="base" hangingPunct="0">
        <a:lnSpc>
          <a:spcPct val="106000"/>
        </a:lnSpc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</a:defRPr>
      </a:lvl4pPr>
      <a:lvl5pPr algn="l" rtl="0" eaLnBrk="0" fontAlgn="base" hangingPunct="0">
        <a:lnSpc>
          <a:spcPct val="106000"/>
        </a:lnSpc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</a:defRPr>
      </a:lvl5pPr>
      <a:lvl6pPr marL="457200" algn="l" rtl="0" fontAlgn="base">
        <a:lnSpc>
          <a:spcPct val="106000"/>
        </a:lnSpc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</a:defRPr>
      </a:lvl6pPr>
      <a:lvl7pPr marL="914400" algn="l" rtl="0" fontAlgn="base">
        <a:lnSpc>
          <a:spcPct val="106000"/>
        </a:lnSpc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</a:defRPr>
      </a:lvl7pPr>
      <a:lvl8pPr marL="1371600" algn="l" rtl="0" fontAlgn="base">
        <a:lnSpc>
          <a:spcPct val="106000"/>
        </a:lnSpc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</a:defRPr>
      </a:lvl8pPr>
      <a:lvl9pPr marL="1828800" algn="l" rtl="0" fontAlgn="base">
        <a:lnSpc>
          <a:spcPct val="106000"/>
        </a:lnSpc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</a:defRPr>
      </a:lvl9pPr>
    </p:titleStyle>
    <p:bodyStyle>
      <a:lvl1pPr marL="342900" indent="-342900" algn="l" rtl="0" eaLnBrk="0" fontAlgn="base" hangingPunct="0">
        <a:lnSpc>
          <a:spcPct val="106000"/>
        </a:lnSpc>
        <a:spcBef>
          <a:spcPct val="80000"/>
        </a:spcBef>
        <a:spcAft>
          <a:spcPct val="0"/>
        </a:spcAft>
        <a:buClr>
          <a:schemeClr val="tx1"/>
        </a:buClr>
        <a:buSzPct val="80000"/>
        <a:buFont typeface="Wingdings" pitchFamily="2" charset="2"/>
        <a:defRPr sz="1100">
          <a:solidFill>
            <a:schemeClr val="tx1"/>
          </a:solidFill>
          <a:latin typeface="+mn-lt"/>
          <a:ea typeface="+mn-ea"/>
          <a:cs typeface="+mn-cs"/>
        </a:defRPr>
      </a:lvl1pPr>
      <a:lvl2pPr marL="169863" indent="-168275" algn="l" rtl="0" eaLnBrk="0" fontAlgn="base" hangingPunct="0">
        <a:lnSpc>
          <a:spcPct val="106000"/>
        </a:lnSpc>
        <a:spcBef>
          <a:spcPct val="80000"/>
        </a:spcBef>
        <a:spcAft>
          <a:spcPct val="0"/>
        </a:spcAft>
        <a:buClr>
          <a:schemeClr val="tx1"/>
        </a:buClr>
        <a:buFont typeface="Wingdings 2" pitchFamily="18" charset="2"/>
        <a:buChar char="¡"/>
        <a:defRPr sz="1100">
          <a:solidFill>
            <a:schemeClr val="tx1"/>
          </a:solidFill>
          <a:latin typeface="+mn-lt"/>
        </a:defRPr>
      </a:lvl2pPr>
      <a:lvl3pPr marL="344488" indent="-173038" algn="l" rtl="0" eaLnBrk="0" fontAlgn="base" hangingPunct="0">
        <a:lnSpc>
          <a:spcPct val="106000"/>
        </a:lnSpc>
        <a:spcBef>
          <a:spcPct val="40000"/>
        </a:spcBef>
        <a:spcAft>
          <a:spcPct val="0"/>
        </a:spcAft>
        <a:buClr>
          <a:schemeClr val="tx1"/>
        </a:buClr>
        <a:buFont typeface="Arial" charset="0"/>
        <a:buChar char="–"/>
        <a:defRPr sz="1000">
          <a:solidFill>
            <a:schemeClr val="tx1"/>
          </a:solidFill>
          <a:latin typeface="+mn-lt"/>
        </a:defRPr>
      </a:lvl3pPr>
      <a:lvl4pPr marL="517525" indent="-171450" algn="l" rtl="0" eaLnBrk="0" fontAlgn="base" hangingPunct="0">
        <a:lnSpc>
          <a:spcPct val="106000"/>
        </a:lnSpc>
        <a:spcBef>
          <a:spcPct val="20000"/>
        </a:spcBef>
        <a:spcAft>
          <a:spcPct val="0"/>
        </a:spcAft>
        <a:buClr>
          <a:schemeClr val="tx1"/>
        </a:buClr>
        <a:buChar char="•"/>
        <a:defRPr sz="1000">
          <a:solidFill>
            <a:schemeClr val="tx1"/>
          </a:solidFill>
          <a:latin typeface="+mn-lt"/>
        </a:defRPr>
      </a:lvl4pPr>
      <a:lvl5pPr marL="1446213" indent="-236538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1200">
          <a:solidFill>
            <a:schemeClr val="tx1"/>
          </a:solidFill>
          <a:latin typeface="+mn-lt"/>
        </a:defRPr>
      </a:lvl5pPr>
      <a:lvl6pPr marL="1903413" indent="-236538" algn="l" rtl="0" fontAlgn="base">
        <a:spcBef>
          <a:spcPct val="20000"/>
        </a:spcBef>
        <a:spcAft>
          <a:spcPct val="0"/>
        </a:spcAft>
        <a:buClr>
          <a:schemeClr val="tx1"/>
        </a:buClr>
        <a:buChar char="–"/>
        <a:defRPr sz="1200">
          <a:solidFill>
            <a:schemeClr val="tx1"/>
          </a:solidFill>
          <a:latin typeface="+mn-lt"/>
        </a:defRPr>
      </a:lvl6pPr>
      <a:lvl7pPr marL="2360613" indent="-236538" algn="l" rtl="0" fontAlgn="base">
        <a:spcBef>
          <a:spcPct val="20000"/>
        </a:spcBef>
        <a:spcAft>
          <a:spcPct val="0"/>
        </a:spcAft>
        <a:buClr>
          <a:schemeClr val="tx1"/>
        </a:buClr>
        <a:buChar char="–"/>
        <a:defRPr sz="1200">
          <a:solidFill>
            <a:schemeClr val="tx1"/>
          </a:solidFill>
          <a:latin typeface="+mn-lt"/>
        </a:defRPr>
      </a:lvl7pPr>
      <a:lvl8pPr marL="2817813" indent="-236538" algn="l" rtl="0" fontAlgn="base">
        <a:spcBef>
          <a:spcPct val="20000"/>
        </a:spcBef>
        <a:spcAft>
          <a:spcPct val="0"/>
        </a:spcAft>
        <a:buClr>
          <a:schemeClr val="tx1"/>
        </a:buClr>
        <a:buChar char="–"/>
        <a:defRPr sz="1200">
          <a:solidFill>
            <a:schemeClr val="tx1"/>
          </a:solidFill>
          <a:latin typeface="+mn-lt"/>
        </a:defRPr>
      </a:lvl8pPr>
      <a:lvl9pPr marL="3275013" indent="-236538" algn="l" rtl="0" fontAlgn="base">
        <a:spcBef>
          <a:spcPct val="20000"/>
        </a:spcBef>
        <a:spcAft>
          <a:spcPct val="0"/>
        </a:spcAft>
        <a:buClr>
          <a:schemeClr val="tx1"/>
        </a:buClr>
        <a:buChar char="–"/>
        <a:defRPr sz="12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gray">
          <a:xfrm>
            <a:off x="1935286" y="480104"/>
            <a:ext cx="6782975" cy="2694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gray">
          <a:xfrm>
            <a:off x="396875" y="1154113"/>
            <a:ext cx="4008438" cy="513556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3699747" name="Line 35"/>
          <p:cNvSpPr>
            <a:spLocks noChangeShapeType="1"/>
          </p:cNvSpPr>
          <p:nvPr/>
        </p:nvSpPr>
        <p:spPr bwMode="gray">
          <a:xfrm>
            <a:off x="469900" y="917757"/>
            <a:ext cx="8504238" cy="0"/>
          </a:xfrm>
          <a:prstGeom prst="line">
            <a:avLst/>
          </a:prstGeom>
          <a:noFill/>
          <a:ln w="12700">
            <a:noFill/>
            <a:round/>
            <a:headEnd/>
            <a:tailEnd/>
          </a:ln>
          <a:effectLst/>
        </p:spPr>
        <p:txBody>
          <a:bodyPr lIns="73152" tIns="73152" rIns="73152" bIns="73152" anchor="ctr" anchorCtr="1"/>
          <a:lstStyle/>
          <a:p>
            <a:pPr algn="ctr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defRPr/>
            </a:pPr>
            <a:endParaRPr lang="en-US" sz="1100" b="1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8" name="Rectangle 10"/>
          <p:cNvSpPr txBox="1">
            <a:spLocks noGrp="1" noChangeArrowheads="1"/>
          </p:cNvSpPr>
          <p:nvPr userDrawn="1"/>
        </p:nvSpPr>
        <p:spPr bwMode="auto">
          <a:xfrm>
            <a:off x="8763000" y="6629400"/>
            <a:ext cx="3810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fld id="{D9031E23-7DD1-46E2-B44E-C7766D18DB48}" type="slidenum">
              <a:rPr lang="en-US" sz="900">
                <a:solidFill>
                  <a:srgbClr val="000000"/>
                </a:solidFill>
                <a:cs typeface="Arial" charset="0"/>
              </a:rPr>
              <a:pPr algn="r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sz="900" dirty="0">
              <a:solidFill>
                <a:srgbClr val="000000"/>
              </a:solidFill>
              <a:cs typeface="Arial" charset="0"/>
            </a:endParaRPr>
          </a:p>
        </p:txBody>
      </p:sp>
      <p:pic>
        <p:nvPicPr>
          <p:cNvPr id="9" name="60b28099-9569-4486-9a14-e829d5acaa91" descr="87DD7891-ADEB-4CC0-8710-E97E145E8898@wlan"/>
          <p:cNvPicPr>
            <a:picLocks noChangeAspect="1" noChangeArrowheads="1"/>
          </p:cNvPicPr>
          <p:nvPr userDrawn="1"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250" y="137561"/>
            <a:ext cx="1809749" cy="76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699749" name="Line 37"/>
          <p:cNvSpPr>
            <a:spLocks noChangeShapeType="1"/>
          </p:cNvSpPr>
          <p:nvPr/>
        </p:nvSpPr>
        <p:spPr bwMode="gray">
          <a:xfrm>
            <a:off x="1934067" y="772972"/>
            <a:ext cx="6811447" cy="0"/>
          </a:xfrm>
          <a:prstGeom prst="line">
            <a:avLst/>
          </a:prstGeom>
          <a:noFill/>
          <a:ln w="19050">
            <a:solidFill>
              <a:srgbClr val="00305C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100" b="1" dirty="0">
                <a:solidFill>
                  <a:srgbClr val="000000"/>
                </a:solidFill>
                <a:cs typeface="Arial" charset="0"/>
              </a:rPr>
              <a:t> 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3" r:id="rId9"/>
    <p:sldLayoutId id="2147483704" r:id="rId10"/>
  </p:sldLayoutIdLst>
  <p:hf hdr="0" ftr="0" dt="0"/>
  <p:txStyles>
    <p:titleStyle>
      <a:lvl1pPr algn="l" rtl="0" eaLnBrk="0" fontAlgn="base" hangingPunct="0">
        <a:lnSpc>
          <a:spcPct val="106000"/>
        </a:lnSpc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106000"/>
        </a:lnSpc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</a:defRPr>
      </a:lvl2pPr>
      <a:lvl3pPr algn="l" rtl="0" eaLnBrk="0" fontAlgn="base" hangingPunct="0">
        <a:lnSpc>
          <a:spcPct val="106000"/>
        </a:lnSpc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</a:defRPr>
      </a:lvl3pPr>
      <a:lvl4pPr algn="l" rtl="0" eaLnBrk="0" fontAlgn="base" hangingPunct="0">
        <a:lnSpc>
          <a:spcPct val="106000"/>
        </a:lnSpc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</a:defRPr>
      </a:lvl4pPr>
      <a:lvl5pPr algn="l" rtl="0" eaLnBrk="0" fontAlgn="base" hangingPunct="0">
        <a:lnSpc>
          <a:spcPct val="106000"/>
        </a:lnSpc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</a:defRPr>
      </a:lvl5pPr>
      <a:lvl6pPr marL="457200" algn="l" rtl="0" fontAlgn="base">
        <a:lnSpc>
          <a:spcPct val="106000"/>
        </a:lnSpc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</a:defRPr>
      </a:lvl6pPr>
      <a:lvl7pPr marL="914400" algn="l" rtl="0" fontAlgn="base">
        <a:lnSpc>
          <a:spcPct val="106000"/>
        </a:lnSpc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</a:defRPr>
      </a:lvl7pPr>
      <a:lvl8pPr marL="1371600" algn="l" rtl="0" fontAlgn="base">
        <a:lnSpc>
          <a:spcPct val="106000"/>
        </a:lnSpc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</a:defRPr>
      </a:lvl8pPr>
      <a:lvl9pPr marL="1828800" algn="l" rtl="0" fontAlgn="base">
        <a:lnSpc>
          <a:spcPct val="106000"/>
        </a:lnSpc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</a:defRPr>
      </a:lvl9pPr>
    </p:titleStyle>
    <p:bodyStyle>
      <a:lvl1pPr marL="342900" indent="-342900" algn="l" rtl="0" eaLnBrk="0" fontAlgn="base" hangingPunct="0">
        <a:lnSpc>
          <a:spcPct val="106000"/>
        </a:lnSpc>
        <a:spcBef>
          <a:spcPct val="80000"/>
        </a:spcBef>
        <a:spcAft>
          <a:spcPct val="0"/>
        </a:spcAft>
        <a:buClr>
          <a:schemeClr val="tx1"/>
        </a:buClr>
        <a:buSzPct val="80000"/>
        <a:buFont typeface="Wingdings" pitchFamily="2" charset="2"/>
        <a:defRPr sz="1100">
          <a:solidFill>
            <a:schemeClr val="tx1"/>
          </a:solidFill>
          <a:latin typeface="+mn-lt"/>
          <a:ea typeface="+mn-ea"/>
          <a:cs typeface="+mn-cs"/>
        </a:defRPr>
      </a:lvl1pPr>
      <a:lvl2pPr marL="169863" indent="-168275" algn="l" rtl="0" eaLnBrk="0" fontAlgn="base" hangingPunct="0">
        <a:lnSpc>
          <a:spcPct val="106000"/>
        </a:lnSpc>
        <a:spcBef>
          <a:spcPct val="80000"/>
        </a:spcBef>
        <a:spcAft>
          <a:spcPct val="0"/>
        </a:spcAft>
        <a:buClr>
          <a:schemeClr val="tx1"/>
        </a:buClr>
        <a:buFont typeface="Wingdings 2" pitchFamily="18" charset="2"/>
        <a:buChar char="¡"/>
        <a:defRPr sz="1100">
          <a:solidFill>
            <a:schemeClr val="tx1"/>
          </a:solidFill>
          <a:latin typeface="+mn-lt"/>
        </a:defRPr>
      </a:lvl2pPr>
      <a:lvl3pPr marL="344488" indent="-173038" algn="l" rtl="0" eaLnBrk="0" fontAlgn="base" hangingPunct="0">
        <a:lnSpc>
          <a:spcPct val="106000"/>
        </a:lnSpc>
        <a:spcBef>
          <a:spcPct val="40000"/>
        </a:spcBef>
        <a:spcAft>
          <a:spcPct val="0"/>
        </a:spcAft>
        <a:buClr>
          <a:schemeClr val="tx1"/>
        </a:buClr>
        <a:buFont typeface="Arial" charset="0"/>
        <a:buChar char="–"/>
        <a:defRPr sz="1000">
          <a:solidFill>
            <a:schemeClr val="tx1"/>
          </a:solidFill>
          <a:latin typeface="+mn-lt"/>
        </a:defRPr>
      </a:lvl3pPr>
      <a:lvl4pPr marL="517525" indent="-171450" algn="l" rtl="0" eaLnBrk="0" fontAlgn="base" hangingPunct="0">
        <a:lnSpc>
          <a:spcPct val="106000"/>
        </a:lnSpc>
        <a:spcBef>
          <a:spcPct val="20000"/>
        </a:spcBef>
        <a:spcAft>
          <a:spcPct val="0"/>
        </a:spcAft>
        <a:buClr>
          <a:schemeClr val="tx1"/>
        </a:buClr>
        <a:buChar char="•"/>
        <a:defRPr sz="1000">
          <a:solidFill>
            <a:schemeClr val="tx1"/>
          </a:solidFill>
          <a:latin typeface="+mn-lt"/>
        </a:defRPr>
      </a:lvl4pPr>
      <a:lvl5pPr marL="1446213" indent="-236538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1200">
          <a:solidFill>
            <a:schemeClr val="tx1"/>
          </a:solidFill>
          <a:latin typeface="+mn-lt"/>
        </a:defRPr>
      </a:lvl5pPr>
      <a:lvl6pPr marL="1903413" indent="-236538" algn="l" rtl="0" fontAlgn="base">
        <a:spcBef>
          <a:spcPct val="20000"/>
        </a:spcBef>
        <a:spcAft>
          <a:spcPct val="0"/>
        </a:spcAft>
        <a:buClr>
          <a:schemeClr val="tx1"/>
        </a:buClr>
        <a:buChar char="–"/>
        <a:defRPr sz="1200">
          <a:solidFill>
            <a:schemeClr val="tx1"/>
          </a:solidFill>
          <a:latin typeface="+mn-lt"/>
        </a:defRPr>
      </a:lvl6pPr>
      <a:lvl7pPr marL="2360613" indent="-236538" algn="l" rtl="0" fontAlgn="base">
        <a:spcBef>
          <a:spcPct val="20000"/>
        </a:spcBef>
        <a:spcAft>
          <a:spcPct val="0"/>
        </a:spcAft>
        <a:buClr>
          <a:schemeClr val="tx1"/>
        </a:buClr>
        <a:buChar char="–"/>
        <a:defRPr sz="1200">
          <a:solidFill>
            <a:schemeClr val="tx1"/>
          </a:solidFill>
          <a:latin typeface="+mn-lt"/>
        </a:defRPr>
      </a:lvl7pPr>
      <a:lvl8pPr marL="2817813" indent="-236538" algn="l" rtl="0" fontAlgn="base">
        <a:spcBef>
          <a:spcPct val="20000"/>
        </a:spcBef>
        <a:spcAft>
          <a:spcPct val="0"/>
        </a:spcAft>
        <a:buClr>
          <a:schemeClr val="tx1"/>
        </a:buClr>
        <a:buChar char="–"/>
        <a:defRPr sz="1200">
          <a:solidFill>
            <a:schemeClr val="tx1"/>
          </a:solidFill>
          <a:latin typeface="+mn-lt"/>
        </a:defRPr>
      </a:lvl8pPr>
      <a:lvl9pPr marL="3275013" indent="-236538" algn="l" rtl="0" fontAlgn="base">
        <a:spcBef>
          <a:spcPct val="20000"/>
        </a:spcBef>
        <a:spcAft>
          <a:spcPct val="0"/>
        </a:spcAft>
        <a:buClr>
          <a:schemeClr val="tx1"/>
        </a:buClr>
        <a:buChar char="–"/>
        <a:defRPr sz="12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gray">
          <a:xfrm>
            <a:off x="1935286" y="480104"/>
            <a:ext cx="6782975" cy="2694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gray">
          <a:xfrm>
            <a:off x="396875" y="1154113"/>
            <a:ext cx="4008438" cy="513556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3699747" name="Line 35"/>
          <p:cNvSpPr>
            <a:spLocks noChangeShapeType="1"/>
          </p:cNvSpPr>
          <p:nvPr/>
        </p:nvSpPr>
        <p:spPr bwMode="gray">
          <a:xfrm>
            <a:off x="469900" y="917757"/>
            <a:ext cx="8504238" cy="0"/>
          </a:xfrm>
          <a:prstGeom prst="line">
            <a:avLst/>
          </a:prstGeom>
          <a:noFill/>
          <a:ln w="12700">
            <a:noFill/>
            <a:round/>
            <a:headEnd/>
            <a:tailEnd/>
          </a:ln>
          <a:effectLst/>
        </p:spPr>
        <p:txBody>
          <a:bodyPr lIns="73152" tIns="73152" rIns="73152" bIns="73152" anchor="ctr" anchorCtr="1"/>
          <a:lstStyle/>
          <a:p>
            <a:pPr algn="ctr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defRPr/>
            </a:pPr>
            <a:endParaRPr lang="en-US" sz="1100" b="1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8" name="Rectangle 10"/>
          <p:cNvSpPr txBox="1">
            <a:spLocks noGrp="1" noChangeArrowheads="1"/>
          </p:cNvSpPr>
          <p:nvPr userDrawn="1"/>
        </p:nvSpPr>
        <p:spPr bwMode="auto">
          <a:xfrm>
            <a:off x="8763000" y="6629400"/>
            <a:ext cx="3810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fld id="{D9031E23-7DD1-46E2-B44E-C7766D18DB48}" type="slidenum">
              <a:rPr lang="en-US" sz="900">
                <a:solidFill>
                  <a:srgbClr val="000000"/>
                </a:solidFill>
                <a:cs typeface="Arial" charset="0"/>
              </a:rPr>
              <a:pPr algn="r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sz="900" dirty="0">
              <a:solidFill>
                <a:srgbClr val="000000"/>
              </a:solidFill>
              <a:cs typeface="Arial" charset="0"/>
            </a:endParaRPr>
          </a:p>
        </p:txBody>
      </p:sp>
      <p:pic>
        <p:nvPicPr>
          <p:cNvPr id="9" name="60b28099-9569-4486-9a14-e829d5acaa91" descr="87DD7891-ADEB-4CC0-8710-E97E145E8898@wlan"/>
          <p:cNvPicPr>
            <a:picLocks noChangeAspect="1" noChangeArrowheads="1"/>
          </p:cNvPicPr>
          <p:nvPr userDrawn="1"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250" y="137561"/>
            <a:ext cx="1809749" cy="76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699749" name="Line 37"/>
          <p:cNvSpPr>
            <a:spLocks noChangeShapeType="1"/>
          </p:cNvSpPr>
          <p:nvPr/>
        </p:nvSpPr>
        <p:spPr bwMode="gray">
          <a:xfrm>
            <a:off x="1934067" y="772972"/>
            <a:ext cx="6811447" cy="0"/>
          </a:xfrm>
          <a:prstGeom prst="line">
            <a:avLst/>
          </a:prstGeom>
          <a:noFill/>
          <a:ln w="19050">
            <a:solidFill>
              <a:srgbClr val="00305C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100" b="1" dirty="0">
                <a:solidFill>
                  <a:srgbClr val="000000"/>
                </a:solidFill>
                <a:cs typeface="Arial" charset="0"/>
              </a:rPr>
              <a:t> 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6" r:id="rId1"/>
    <p:sldLayoutId id="2147483707" r:id="rId2"/>
    <p:sldLayoutId id="2147483708" r:id="rId3"/>
    <p:sldLayoutId id="2147483709" r:id="rId4"/>
    <p:sldLayoutId id="2147483710" r:id="rId5"/>
    <p:sldLayoutId id="2147483711" r:id="rId6"/>
    <p:sldLayoutId id="2147483712" r:id="rId7"/>
    <p:sldLayoutId id="2147483713" r:id="rId8"/>
    <p:sldLayoutId id="2147483714" r:id="rId9"/>
    <p:sldLayoutId id="2147483715" r:id="rId10"/>
  </p:sldLayoutIdLst>
  <p:hf hdr="0" ftr="0" dt="0"/>
  <p:txStyles>
    <p:titleStyle>
      <a:lvl1pPr algn="l" rtl="0" eaLnBrk="0" fontAlgn="base" hangingPunct="0">
        <a:lnSpc>
          <a:spcPct val="106000"/>
        </a:lnSpc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106000"/>
        </a:lnSpc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</a:defRPr>
      </a:lvl2pPr>
      <a:lvl3pPr algn="l" rtl="0" eaLnBrk="0" fontAlgn="base" hangingPunct="0">
        <a:lnSpc>
          <a:spcPct val="106000"/>
        </a:lnSpc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</a:defRPr>
      </a:lvl3pPr>
      <a:lvl4pPr algn="l" rtl="0" eaLnBrk="0" fontAlgn="base" hangingPunct="0">
        <a:lnSpc>
          <a:spcPct val="106000"/>
        </a:lnSpc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</a:defRPr>
      </a:lvl4pPr>
      <a:lvl5pPr algn="l" rtl="0" eaLnBrk="0" fontAlgn="base" hangingPunct="0">
        <a:lnSpc>
          <a:spcPct val="106000"/>
        </a:lnSpc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</a:defRPr>
      </a:lvl5pPr>
      <a:lvl6pPr marL="457200" algn="l" rtl="0" fontAlgn="base">
        <a:lnSpc>
          <a:spcPct val="106000"/>
        </a:lnSpc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</a:defRPr>
      </a:lvl6pPr>
      <a:lvl7pPr marL="914400" algn="l" rtl="0" fontAlgn="base">
        <a:lnSpc>
          <a:spcPct val="106000"/>
        </a:lnSpc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</a:defRPr>
      </a:lvl7pPr>
      <a:lvl8pPr marL="1371600" algn="l" rtl="0" fontAlgn="base">
        <a:lnSpc>
          <a:spcPct val="106000"/>
        </a:lnSpc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</a:defRPr>
      </a:lvl8pPr>
      <a:lvl9pPr marL="1828800" algn="l" rtl="0" fontAlgn="base">
        <a:lnSpc>
          <a:spcPct val="106000"/>
        </a:lnSpc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</a:defRPr>
      </a:lvl9pPr>
    </p:titleStyle>
    <p:bodyStyle>
      <a:lvl1pPr marL="342900" indent="-342900" algn="l" rtl="0" eaLnBrk="0" fontAlgn="base" hangingPunct="0">
        <a:lnSpc>
          <a:spcPct val="106000"/>
        </a:lnSpc>
        <a:spcBef>
          <a:spcPct val="80000"/>
        </a:spcBef>
        <a:spcAft>
          <a:spcPct val="0"/>
        </a:spcAft>
        <a:buClr>
          <a:schemeClr val="tx1"/>
        </a:buClr>
        <a:buSzPct val="80000"/>
        <a:buFont typeface="Wingdings" pitchFamily="2" charset="2"/>
        <a:defRPr sz="1100">
          <a:solidFill>
            <a:schemeClr val="tx1"/>
          </a:solidFill>
          <a:latin typeface="+mn-lt"/>
          <a:ea typeface="+mn-ea"/>
          <a:cs typeface="+mn-cs"/>
        </a:defRPr>
      </a:lvl1pPr>
      <a:lvl2pPr marL="169863" indent="-168275" algn="l" rtl="0" eaLnBrk="0" fontAlgn="base" hangingPunct="0">
        <a:lnSpc>
          <a:spcPct val="106000"/>
        </a:lnSpc>
        <a:spcBef>
          <a:spcPct val="80000"/>
        </a:spcBef>
        <a:spcAft>
          <a:spcPct val="0"/>
        </a:spcAft>
        <a:buClr>
          <a:schemeClr val="tx1"/>
        </a:buClr>
        <a:buFont typeface="Wingdings 2" pitchFamily="18" charset="2"/>
        <a:buChar char="¡"/>
        <a:defRPr sz="1100">
          <a:solidFill>
            <a:schemeClr val="tx1"/>
          </a:solidFill>
          <a:latin typeface="+mn-lt"/>
        </a:defRPr>
      </a:lvl2pPr>
      <a:lvl3pPr marL="344488" indent="-173038" algn="l" rtl="0" eaLnBrk="0" fontAlgn="base" hangingPunct="0">
        <a:lnSpc>
          <a:spcPct val="106000"/>
        </a:lnSpc>
        <a:spcBef>
          <a:spcPct val="40000"/>
        </a:spcBef>
        <a:spcAft>
          <a:spcPct val="0"/>
        </a:spcAft>
        <a:buClr>
          <a:schemeClr val="tx1"/>
        </a:buClr>
        <a:buFont typeface="Arial" charset="0"/>
        <a:buChar char="–"/>
        <a:defRPr sz="1000">
          <a:solidFill>
            <a:schemeClr val="tx1"/>
          </a:solidFill>
          <a:latin typeface="+mn-lt"/>
        </a:defRPr>
      </a:lvl3pPr>
      <a:lvl4pPr marL="517525" indent="-171450" algn="l" rtl="0" eaLnBrk="0" fontAlgn="base" hangingPunct="0">
        <a:lnSpc>
          <a:spcPct val="106000"/>
        </a:lnSpc>
        <a:spcBef>
          <a:spcPct val="20000"/>
        </a:spcBef>
        <a:spcAft>
          <a:spcPct val="0"/>
        </a:spcAft>
        <a:buClr>
          <a:schemeClr val="tx1"/>
        </a:buClr>
        <a:buChar char="•"/>
        <a:defRPr sz="1000">
          <a:solidFill>
            <a:schemeClr val="tx1"/>
          </a:solidFill>
          <a:latin typeface="+mn-lt"/>
        </a:defRPr>
      </a:lvl4pPr>
      <a:lvl5pPr marL="1446213" indent="-236538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1200">
          <a:solidFill>
            <a:schemeClr val="tx1"/>
          </a:solidFill>
          <a:latin typeface="+mn-lt"/>
        </a:defRPr>
      </a:lvl5pPr>
      <a:lvl6pPr marL="1903413" indent="-236538" algn="l" rtl="0" fontAlgn="base">
        <a:spcBef>
          <a:spcPct val="20000"/>
        </a:spcBef>
        <a:spcAft>
          <a:spcPct val="0"/>
        </a:spcAft>
        <a:buClr>
          <a:schemeClr val="tx1"/>
        </a:buClr>
        <a:buChar char="–"/>
        <a:defRPr sz="1200">
          <a:solidFill>
            <a:schemeClr val="tx1"/>
          </a:solidFill>
          <a:latin typeface="+mn-lt"/>
        </a:defRPr>
      </a:lvl6pPr>
      <a:lvl7pPr marL="2360613" indent="-236538" algn="l" rtl="0" fontAlgn="base">
        <a:spcBef>
          <a:spcPct val="20000"/>
        </a:spcBef>
        <a:spcAft>
          <a:spcPct val="0"/>
        </a:spcAft>
        <a:buClr>
          <a:schemeClr val="tx1"/>
        </a:buClr>
        <a:buChar char="–"/>
        <a:defRPr sz="1200">
          <a:solidFill>
            <a:schemeClr val="tx1"/>
          </a:solidFill>
          <a:latin typeface="+mn-lt"/>
        </a:defRPr>
      </a:lvl7pPr>
      <a:lvl8pPr marL="2817813" indent="-236538" algn="l" rtl="0" fontAlgn="base">
        <a:spcBef>
          <a:spcPct val="20000"/>
        </a:spcBef>
        <a:spcAft>
          <a:spcPct val="0"/>
        </a:spcAft>
        <a:buClr>
          <a:schemeClr val="tx1"/>
        </a:buClr>
        <a:buChar char="–"/>
        <a:defRPr sz="1200">
          <a:solidFill>
            <a:schemeClr val="tx1"/>
          </a:solidFill>
          <a:latin typeface="+mn-lt"/>
        </a:defRPr>
      </a:lvl8pPr>
      <a:lvl9pPr marL="3275013" indent="-236538" algn="l" rtl="0" fontAlgn="base">
        <a:spcBef>
          <a:spcPct val="20000"/>
        </a:spcBef>
        <a:spcAft>
          <a:spcPct val="0"/>
        </a:spcAft>
        <a:buClr>
          <a:schemeClr val="tx1"/>
        </a:buClr>
        <a:buChar char="–"/>
        <a:defRPr sz="12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gray">
          <a:xfrm>
            <a:off x="1935286" y="480104"/>
            <a:ext cx="6782975" cy="2694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gray">
          <a:xfrm>
            <a:off x="396875" y="1154113"/>
            <a:ext cx="4008438" cy="513556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3699747" name="Line 35"/>
          <p:cNvSpPr>
            <a:spLocks noChangeShapeType="1"/>
          </p:cNvSpPr>
          <p:nvPr/>
        </p:nvSpPr>
        <p:spPr bwMode="gray">
          <a:xfrm>
            <a:off x="469900" y="917757"/>
            <a:ext cx="8504238" cy="0"/>
          </a:xfrm>
          <a:prstGeom prst="line">
            <a:avLst/>
          </a:prstGeom>
          <a:noFill/>
          <a:ln w="12700">
            <a:noFill/>
            <a:round/>
            <a:headEnd/>
            <a:tailEnd/>
          </a:ln>
          <a:effectLst/>
        </p:spPr>
        <p:txBody>
          <a:bodyPr lIns="73152" tIns="73152" rIns="73152" bIns="73152" anchor="ctr" anchorCtr="1"/>
          <a:lstStyle/>
          <a:p>
            <a:pPr algn="ctr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defRPr/>
            </a:pPr>
            <a:endParaRPr lang="en-US" sz="1100" b="1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8" name="Rectangle 10"/>
          <p:cNvSpPr txBox="1">
            <a:spLocks noGrp="1" noChangeArrowheads="1"/>
          </p:cNvSpPr>
          <p:nvPr userDrawn="1"/>
        </p:nvSpPr>
        <p:spPr bwMode="auto">
          <a:xfrm>
            <a:off x="8763000" y="6629400"/>
            <a:ext cx="3810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fld id="{D9031E23-7DD1-46E2-B44E-C7766D18DB48}" type="slidenum">
              <a:rPr lang="en-US" sz="900">
                <a:solidFill>
                  <a:srgbClr val="000000"/>
                </a:solidFill>
                <a:cs typeface="Arial" charset="0"/>
              </a:rPr>
              <a:pPr algn="r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sz="900" dirty="0">
              <a:solidFill>
                <a:srgbClr val="000000"/>
              </a:solidFill>
              <a:cs typeface="Arial" charset="0"/>
            </a:endParaRPr>
          </a:p>
        </p:txBody>
      </p:sp>
      <p:pic>
        <p:nvPicPr>
          <p:cNvPr id="9" name="60b28099-9569-4486-9a14-e829d5acaa91" descr="87DD7891-ADEB-4CC0-8710-E97E145E8898@wlan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250" y="137561"/>
            <a:ext cx="1809749" cy="76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699749" name="Line 37"/>
          <p:cNvSpPr>
            <a:spLocks noChangeShapeType="1"/>
          </p:cNvSpPr>
          <p:nvPr/>
        </p:nvSpPr>
        <p:spPr bwMode="gray">
          <a:xfrm>
            <a:off x="1934067" y="772972"/>
            <a:ext cx="6811447" cy="0"/>
          </a:xfrm>
          <a:prstGeom prst="line">
            <a:avLst/>
          </a:prstGeom>
          <a:noFill/>
          <a:ln w="19050">
            <a:solidFill>
              <a:srgbClr val="00305C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100" b="1" dirty="0" smtClean="0">
                <a:solidFill>
                  <a:srgbClr val="000000"/>
                </a:solidFill>
                <a:cs typeface="Arial" charset="0"/>
              </a:rPr>
              <a:t> </a:t>
            </a:r>
            <a:endParaRPr lang="en-US" sz="1100" b="1" dirty="0">
              <a:solidFill>
                <a:srgbClr val="000000"/>
              </a:solidFill>
              <a:cs typeface="Arial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7" r:id="rId1"/>
    <p:sldLayoutId id="2147483718" r:id="rId2"/>
    <p:sldLayoutId id="2147483719" r:id="rId3"/>
    <p:sldLayoutId id="2147483720" r:id="rId4"/>
    <p:sldLayoutId id="2147483721" r:id="rId5"/>
    <p:sldLayoutId id="2147483722" r:id="rId6"/>
    <p:sldLayoutId id="2147483723" r:id="rId7"/>
    <p:sldLayoutId id="2147483724" r:id="rId8"/>
    <p:sldLayoutId id="2147483725" r:id="rId9"/>
    <p:sldLayoutId id="2147483726" r:id="rId10"/>
    <p:sldLayoutId id="2147483727" r:id="rId11"/>
  </p:sldLayoutIdLst>
  <p:hf hdr="0" ftr="0" dt="0"/>
  <p:txStyles>
    <p:titleStyle>
      <a:lvl1pPr algn="l" rtl="0" eaLnBrk="0" fontAlgn="base" hangingPunct="0">
        <a:lnSpc>
          <a:spcPct val="106000"/>
        </a:lnSpc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106000"/>
        </a:lnSpc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</a:defRPr>
      </a:lvl2pPr>
      <a:lvl3pPr algn="l" rtl="0" eaLnBrk="0" fontAlgn="base" hangingPunct="0">
        <a:lnSpc>
          <a:spcPct val="106000"/>
        </a:lnSpc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</a:defRPr>
      </a:lvl3pPr>
      <a:lvl4pPr algn="l" rtl="0" eaLnBrk="0" fontAlgn="base" hangingPunct="0">
        <a:lnSpc>
          <a:spcPct val="106000"/>
        </a:lnSpc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</a:defRPr>
      </a:lvl4pPr>
      <a:lvl5pPr algn="l" rtl="0" eaLnBrk="0" fontAlgn="base" hangingPunct="0">
        <a:lnSpc>
          <a:spcPct val="106000"/>
        </a:lnSpc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</a:defRPr>
      </a:lvl5pPr>
      <a:lvl6pPr marL="457200" algn="l" rtl="0" fontAlgn="base">
        <a:lnSpc>
          <a:spcPct val="106000"/>
        </a:lnSpc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</a:defRPr>
      </a:lvl6pPr>
      <a:lvl7pPr marL="914400" algn="l" rtl="0" fontAlgn="base">
        <a:lnSpc>
          <a:spcPct val="106000"/>
        </a:lnSpc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</a:defRPr>
      </a:lvl7pPr>
      <a:lvl8pPr marL="1371600" algn="l" rtl="0" fontAlgn="base">
        <a:lnSpc>
          <a:spcPct val="106000"/>
        </a:lnSpc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</a:defRPr>
      </a:lvl8pPr>
      <a:lvl9pPr marL="1828800" algn="l" rtl="0" fontAlgn="base">
        <a:lnSpc>
          <a:spcPct val="106000"/>
        </a:lnSpc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</a:defRPr>
      </a:lvl9pPr>
    </p:titleStyle>
    <p:bodyStyle>
      <a:lvl1pPr marL="342900" indent="-342900" algn="l" rtl="0" eaLnBrk="0" fontAlgn="base" hangingPunct="0">
        <a:lnSpc>
          <a:spcPct val="106000"/>
        </a:lnSpc>
        <a:spcBef>
          <a:spcPct val="80000"/>
        </a:spcBef>
        <a:spcAft>
          <a:spcPct val="0"/>
        </a:spcAft>
        <a:buClr>
          <a:schemeClr val="tx1"/>
        </a:buClr>
        <a:buSzPct val="80000"/>
        <a:buFont typeface="Wingdings" pitchFamily="2" charset="2"/>
        <a:defRPr sz="1100">
          <a:solidFill>
            <a:schemeClr val="tx1"/>
          </a:solidFill>
          <a:latin typeface="+mn-lt"/>
          <a:ea typeface="+mn-ea"/>
          <a:cs typeface="+mn-cs"/>
        </a:defRPr>
      </a:lvl1pPr>
      <a:lvl2pPr marL="169863" indent="-168275" algn="l" rtl="0" eaLnBrk="0" fontAlgn="base" hangingPunct="0">
        <a:lnSpc>
          <a:spcPct val="106000"/>
        </a:lnSpc>
        <a:spcBef>
          <a:spcPct val="80000"/>
        </a:spcBef>
        <a:spcAft>
          <a:spcPct val="0"/>
        </a:spcAft>
        <a:buClr>
          <a:schemeClr val="tx1"/>
        </a:buClr>
        <a:buFont typeface="Wingdings 2" pitchFamily="18" charset="2"/>
        <a:buChar char="¡"/>
        <a:defRPr sz="1100">
          <a:solidFill>
            <a:schemeClr val="tx1"/>
          </a:solidFill>
          <a:latin typeface="+mn-lt"/>
        </a:defRPr>
      </a:lvl2pPr>
      <a:lvl3pPr marL="344488" indent="-173038" algn="l" rtl="0" eaLnBrk="0" fontAlgn="base" hangingPunct="0">
        <a:lnSpc>
          <a:spcPct val="106000"/>
        </a:lnSpc>
        <a:spcBef>
          <a:spcPct val="40000"/>
        </a:spcBef>
        <a:spcAft>
          <a:spcPct val="0"/>
        </a:spcAft>
        <a:buClr>
          <a:schemeClr val="tx1"/>
        </a:buClr>
        <a:buFont typeface="Arial" charset="0"/>
        <a:buChar char="–"/>
        <a:defRPr sz="1000">
          <a:solidFill>
            <a:schemeClr val="tx1"/>
          </a:solidFill>
          <a:latin typeface="+mn-lt"/>
        </a:defRPr>
      </a:lvl3pPr>
      <a:lvl4pPr marL="517525" indent="-171450" algn="l" rtl="0" eaLnBrk="0" fontAlgn="base" hangingPunct="0">
        <a:lnSpc>
          <a:spcPct val="106000"/>
        </a:lnSpc>
        <a:spcBef>
          <a:spcPct val="20000"/>
        </a:spcBef>
        <a:spcAft>
          <a:spcPct val="0"/>
        </a:spcAft>
        <a:buClr>
          <a:schemeClr val="tx1"/>
        </a:buClr>
        <a:buChar char="•"/>
        <a:defRPr sz="1000">
          <a:solidFill>
            <a:schemeClr val="tx1"/>
          </a:solidFill>
          <a:latin typeface="+mn-lt"/>
        </a:defRPr>
      </a:lvl4pPr>
      <a:lvl5pPr marL="1446213" indent="-236538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1200">
          <a:solidFill>
            <a:schemeClr val="tx1"/>
          </a:solidFill>
          <a:latin typeface="+mn-lt"/>
        </a:defRPr>
      </a:lvl5pPr>
      <a:lvl6pPr marL="1903413" indent="-236538" algn="l" rtl="0" fontAlgn="base">
        <a:spcBef>
          <a:spcPct val="20000"/>
        </a:spcBef>
        <a:spcAft>
          <a:spcPct val="0"/>
        </a:spcAft>
        <a:buClr>
          <a:schemeClr val="tx1"/>
        </a:buClr>
        <a:buChar char="–"/>
        <a:defRPr sz="1200">
          <a:solidFill>
            <a:schemeClr val="tx1"/>
          </a:solidFill>
          <a:latin typeface="+mn-lt"/>
        </a:defRPr>
      </a:lvl6pPr>
      <a:lvl7pPr marL="2360613" indent="-236538" algn="l" rtl="0" fontAlgn="base">
        <a:spcBef>
          <a:spcPct val="20000"/>
        </a:spcBef>
        <a:spcAft>
          <a:spcPct val="0"/>
        </a:spcAft>
        <a:buClr>
          <a:schemeClr val="tx1"/>
        </a:buClr>
        <a:buChar char="–"/>
        <a:defRPr sz="1200">
          <a:solidFill>
            <a:schemeClr val="tx1"/>
          </a:solidFill>
          <a:latin typeface="+mn-lt"/>
        </a:defRPr>
      </a:lvl7pPr>
      <a:lvl8pPr marL="2817813" indent="-236538" algn="l" rtl="0" fontAlgn="base">
        <a:spcBef>
          <a:spcPct val="20000"/>
        </a:spcBef>
        <a:spcAft>
          <a:spcPct val="0"/>
        </a:spcAft>
        <a:buClr>
          <a:schemeClr val="tx1"/>
        </a:buClr>
        <a:buChar char="–"/>
        <a:defRPr sz="1200">
          <a:solidFill>
            <a:schemeClr val="tx1"/>
          </a:solidFill>
          <a:latin typeface="+mn-lt"/>
        </a:defRPr>
      </a:lvl8pPr>
      <a:lvl9pPr marL="3275013" indent="-236538" algn="l" rtl="0" fontAlgn="base">
        <a:spcBef>
          <a:spcPct val="20000"/>
        </a:spcBef>
        <a:spcAft>
          <a:spcPct val="0"/>
        </a:spcAft>
        <a:buClr>
          <a:schemeClr val="tx1"/>
        </a:buClr>
        <a:buChar char="–"/>
        <a:defRPr sz="12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gray">
          <a:xfrm>
            <a:off x="1935286" y="480104"/>
            <a:ext cx="6782975" cy="2694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gray">
          <a:xfrm>
            <a:off x="396875" y="1154113"/>
            <a:ext cx="4008438" cy="513556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3699747" name="Line 35"/>
          <p:cNvSpPr>
            <a:spLocks noChangeShapeType="1"/>
          </p:cNvSpPr>
          <p:nvPr/>
        </p:nvSpPr>
        <p:spPr bwMode="gray">
          <a:xfrm>
            <a:off x="469900" y="917757"/>
            <a:ext cx="8504238" cy="0"/>
          </a:xfrm>
          <a:prstGeom prst="line">
            <a:avLst/>
          </a:prstGeom>
          <a:noFill/>
          <a:ln w="12700">
            <a:noFill/>
            <a:round/>
            <a:headEnd/>
            <a:tailEnd/>
          </a:ln>
          <a:effectLst/>
        </p:spPr>
        <p:txBody>
          <a:bodyPr lIns="73152" tIns="73152" rIns="73152" bIns="73152" anchor="ctr" anchorCtr="1"/>
          <a:lstStyle/>
          <a:p>
            <a:pPr algn="ctr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defRPr/>
            </a:pPr>
            <a:endParaRPr lang="en-US" sz="1100" b="1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8" name="Rectangle 10"/>
          <p:cNvSpPr txBox="1">
            <a:spLocks noGrp="1" noChangeArrowheads="1"/>
          </p:cNvSpPr>
          <p:nvPr userDrawn="1"/>
        </p:nvSpPr>
        <p:spPr bwMode="auto">
          <a:xfrm>
            <a:off x="8763000" y="6629400"/>
            <a:ext cx="3810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fld id="{D9031E23-7DD1-46E2-B44E-C7766D18DB48}" type="slidenum">
              <a:rPr lang="en-US" sz="900">
                <a:solidFill>
                  <a:srgbClr val="000000"/>
                </a:solidFill>
                <a:cs typeface="Arial" charset="0"/>
              </a:rPr>
              <a:pPr algn="r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sz="900" dirty="0">
              <a:solidFill>
                <a:srgbClr val="000000"/>
              </a:solidFill>
              <a:cs typeface="Arial" charset="0"/>
            </a:endParaRPr>
          </a:p>
        </p:txBody>
      </p:sp>
      <p:pic>
        <p:nvPicPr>
          <p:cNvPr id="9" name="60b28099-9569-4486-9a14-e829d5acaa91" descr="87DD7891-ADEB-4CC0-8710-E97E145E8898@wlan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250" y="137561"/>
            <a:ext cx="1809749" cy="76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699749" name="Line 37"/>
          <p:cNvSpPr>
            <a:spLocks noChangeShapeType="1"/>
          </p:cNvSpPr>
          <p:nvPr/>
        </p:nvSpPr>
        <p:spPr bwMode="gray">
          <a:xfrm>
            <a:off x="1934067" y="772972"/>
            <a:ext cx="6811447" cy="0"/>
          </a:xfrm>
          <a:prstGeom prst="line">
            <a:avLst/>
          </a:prstGeom>
          <a:noFill/>
          <a:ln w="19050">
            <a:solidFill>
              <a:srgbClr val="00305C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100" b="1" dirty="0" smtClean="0">
                <a:solidFill>
                  <a:srgbClr val="000000"/>
                </a:solidFill>
                <a:cs typeface="Arial" charset="0"/>
              </a:rPr>
              <a:t> </a:t>
            </a:r>
            <a:endParaRPr lang="en-US" sz="1100" b="1" dirty="0">
              <a:solidFill>
                <a:srgbClr val="000000"/>
              </a:solidFill>
              <a:cs typeface="Arial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9" r:id="rId1"/>
    <p:sldLayoutId id="2147483730" r:id="rId2"/>
    <p:sldLayoutId id="2147483731" r:id="rId3"/>
    <p:sldLayoutId id="2147483732" r:id="rId4"/>
    <p:sldLayoutId id="2147483733" r:id="rId5"/>
    <p:sldLayoutId id="2147483734" r:id="rId6"/>
    <p:sldLayoutId id="2147483735" r:id="rId7"/>
    <p:sldLayoutId id="2147483736" r:id="rId8"/>
    <p:sldLayoutId id="2147483737" r:id="rId9"/>
    <p:sldLayoutId id="2147483738" r:id="rId10"/>
    <p:sldLayoutId id="2147483739" r:id="rId11"/>
  </p:sldLayoutIdLst>
  <p:hf hdr="0" ftr="0" dt="0"/>
  <p:txStyles>
    <p:titleStyle>
      <a:lvl1pPr algn="l" rtl="0" eaLnBrk="0" fontAlgn="base" hangingPunct="0">
        <a:lnSpc>
          <a:spcPct val="106000"/>
        </a:lnSpc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106000"/>
        </a:lnSpc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</a:defRPr>
      </a:lvl2pPr>
      <a:lvl3pPr algn="l" rtl="0" eaLnBrk="0" fontAlgn="base" hangingPunct="0">
        <a:lnSpc>
          <a:spcPct val="106000"/>
        </a:lnSpc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</a:defRPr>
      </a:lvl3pPr>
      <a:lvl4pPr algn="l" rtl="0" eaLnBrk="0" fontAlgn="base" hangingPunct="0">
        <a:lnSpc>
          <a:spcPct val="106000"/>
        </a:lnSpc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</a:defRPr>
      </a:lvl4pPr>
      <a:lvl5pPr algn="l" rtl="0" eaLnBrk="0" fontAlgn="base" hangingPunct="0">
        <a:lnSpc>
          <a:spcPct val="106000"/>
        </a:lnSpc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</a:defRPr>
      </a:lvl5pPr>
      <a:lvl6pPr marL="457200" algn="l" rtl="0" fontAlgn="base">
        <a:lnSpc>
          <a:spcPct val="106000"/>
        </a:lnSpc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</a:defRPr>
      </a:lvl6pPr>
      <a:lvl7pPr marL="914400" algn="l" rtl="0" fontAlgn="base">
        <a:lnSpc>
          <a:spcPct val="106000"/>
        </a:lnSpc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</a:defRPr>
      </a:lvl7pPr>
      <a:lvl8pPr marL="1371600" algn="l" rtl="0" fontAlgn="base">
        <a:lnSpc>
          <a:spcPct val="106000"/>
        </a:lnSpc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</a:defRPr>
      </a:lvl8pPr>
      <a:lvl9pPr marL="1828800" algn="l" rtl="0" fontAlgn="base">
        <a:lnSpc>
          <a:spcPct val="106000"/>
        </a:lnSpc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</a:defRPr>
      </a:lvl9pPr>
    </p:titleStyle>
    <p:bodyStyle>
      <a:lvl1pPr marL="342900" indent="-342900" algn="l" rtl="0" eaLnBrk="0" fontAlgn="base" hangingPunct="0">
        <a:lnSpc>
          <a:spcPct val="106000"/>
        </a:lnSpc>
        <a:spcBef>
          <a:spcPct val="80000"/>
        </a:spcBef>
        <a:spcAft>
          <a:spcPct val="0"/>
        </a:spcAft>
        <a:buClr>
          <a:schemeClr val="tx1"/>
        </a:buClr>
        <a:buSzPct val="80000"/>
        <a:buFont typeface="Wingdings" pitchFamily="2" charset="2"/>
        <a:defRPr sz="1100">
          <a:solidFill>
            <a:schemeClr val="tx1"/>
          </a:solidFill>
          <a:latin typeface="+mn-lt"/>
          <a:ea typeface="+mn-ea"/>
          <a:cs typeface="+mn-cs"/>
        </a:defRPr>
      </a:lvl1pPr>
      <a:lvl2pPr marL="169863" indent="-168275" algn="l" rtl="0" eaLnBrk="0" fontAlgn="base" hangingPunct="0">
        <a:lnSpc>
          <a:spcPct val="106000"/>
        </a:lnSpc>
        <a:spcBef>
          <a:spcPct val="80000"/>
        </a:spcBef>
        <a:spcAft>
          <a:spcPct val="0"/>
        </a:spcAft>
        <a:buClr>
          <a:schemeClr val="tx1"/>
        </a:buClr>
        <a:buFont typeface="Wingdings 2" pitchFamily="18" charset="2"/>
        <a:buChar char="¡"/>
        <a:defRPr sz="1100">
          <a:solidFill>
            <a:schemeClr val="tx1"/>
          </a:solidFill>
          <a:latin typeface="+mn-lt"/>
        </a:defRPr>
      </a:lvl2pPr>
      <a:lvl3pPr marL="344488" indent="-173038" algn="l" rtl="0" eaLnBrk="0" fontAlgn="base" hangingPunct="0">
        <a:lnSpc>
          <a:spcPct val="106000"/>
        </a:lnSpc>
        <a:spcBef>
          <a:spcPct val="40000"/>
        </a:spcBef>
        <a:spcAft>
          <a:spcPct val="0"/>
        </a:spcAft>
        <a:buClr>
          <a:schemeClr val="tx1"/>
        </a:buClr>
        <a:buFont typeface="Arial" charset="0"/>
        <a:buChar char="–"/>
        <a:defRPr sz="1000">
          <a:solidFill>
            <a:schemeClr val="tx1"/>
          </a:solidFill>
          <a:latin typeface="+mn-lt"/>
        </a:defRPr>
      </a:lvl3pPr>
      <a:lvl4pPr marL="517525" indent="-171450" algn="l" rtl="0" eaLnBrk="0" fontAlgn="base" hangingPunct="0">
        <a:lnSpc>
          <a:spcPct val="106000"/>
        </a:lnSpc>
        <a:spcBef>
          <a:spcPct val="20000"/>
        </a:spcBef>
        <a:spcAft>
          <a:spcPct val="0"/>
        </a:spcAft>
        <a:buClr>
          <a:schemeClr val="tx1"/>
        </a:buClr>
        <a:buChar char="•"/>
        <a:defRPr sz="1000">
          <a:solidFill>
            <a:schemeClr val="tx1"/>
          </a:solidFill>
          <a:latin typeface="+mn-lt"/>
        </a:defRPr>
      </a:lvl4pPr>
      <a:lvl5pPr marL="1446213" indent="-236538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1200">
          <a:solidFill>
            <a:schemeClr val="tx1"/>
          </a:solidFill>
          <a:latin typeface="+mn-lt"/>
        </a:defRPr>
      </a:lvl5pPr>
      <a:lvl6pPr marL="1903413" indent="-236538" algn="l" rtl="0" fontAlgn="base">
        <a:spcBef>
          <a:spcPct val="20000"/>
        </a:spcBef>
        <a:spcAft>
          <a:spcPct val="0"/>
        </a:spcAft>
        <a:buClr>
          <a:schemeClr val="tx1"/>
        </a:buClr>
        <a:buChar char="–"/>
        <a:defRPr sz="1200">
          <a:solidFill>
            <a:schemeClr val="tx1"/>
          </a:solidFill>
          <a:latin typeface="+mn-lt"/>
        </a:defRPr>
      </a:lvl6pPr>
      <a:lvl7pPr marL="2360613" indent="-236538" algn="l" rtl="0" fontAlgn="base">
        <a:spcBef>
          <a:spcPct val="20000"/>
        </a:spcBef>
        <a:spcAft>
          <a:spcPct val="0"/>
        </a:spcAft>
        <a:buClr>
          <a:schemeClr val="tx1"/>
        </a:buClr>
        <a:buChar char="–"/>
        <a:defRPr sz="1200">
          <a:solidFill>
            <a:schemeClr val="tx1"/>
          </a:solidFill>
          <a:latin typeface="+mn-lt"/>
        </a:defRPr>
      </a:lvl7pPr>
      <a:lvl8pPr marL="2817813" indent="-236538" algn="l" rtl="0" fontAlgn="base">
        <a:spcBef>
          <a:spcPct val="20000"/>
        </a:spcBef>
        <a:spcAft>
          <a:spcPct val="0"/>
        </a:spcAft>
        <a:buClr>
          <a:schemeClr val="tx1"/>
        </a:buClr>
        <a:buChar char="–"/>
        <a:defRPr sz="1200">
          <a:solidFill>
            <a:schemeClr val="tx1"/>
          </a:solidFill>
          <a:latin typeface="+mn-lt"/>
        </a:defRPr>
      </a:lvl8pPr>
      <a:lvl9pPr marL="3275013" indent="-236538" algn="l" rtl="0" fontAlgn="base">
        <a:spcBef>
          <a:spcPct val="20000"/>
        </a:spcBef>
        <a:spcAft>
          <a:spcPct val="0"/>
        </a:spcAft>
        <a:buClr>
          <a:schemeClr val="tx1"/>
        </a:buClr>
        <a:buChar char="–"/>
        <a:defRPr sz="12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gray">
          <a:xfrm>
            <a:off x="1935286" y="480104"/>
            <a:ext cx="6782975" cy="2694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gray">
          <a:xfrm>
            <a:off x="396875" y="1154113"/>
            <a:ext cx="4008438" cy="513556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3699747" name="Line 35"/>
          <p:cNvSpPr>
            <a:spLocks noChangeShapeType="1"/>
          </p:cNvSpPr>
          <p:nvPr/>
        </p:nvSpPr>
        <p:spPr bwMode="gray">
          <a:xfrm>
            <a:off x="469900" y="917757"/>
            <a:ext cx="8504238" cy="0"/>
          </a:xfrm>
          <a:prstGeom prst="line">
            <a:avLst/>
          </a:prstGeom>
          <a:noFill/>
          <a:ln w="12700">
            <a:noFill/>
            <a:round/>
            <a:headEnd/>
            <a:tailEnd/>
          </a:ln>
          <a:effectLst/>
        </p:spPr>
        <p:txBody>
          <a:bodyPr lIns="73152" tIns="73152" rIns="73152" bIns="73152" anchor="ctr" anchorCtr="1"/>
          <a:lstStyle/>
          <a:p>
            <a:pPr algn="ctr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defRPr/>
            </a:pPr>
            <a:endParaRPr lang="en-US" sz="1100" b="1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8" name="Rectangle 10"/>
          <p:cNvSpPr txBox="1">
            <a:spLocks noGrp="1" noChangeArrowheads="1"/>
          </p:cNvSpPr>
          <p:nvPr userDrawn="1"/>
        </p:nvSpPr>
        <p:spPr bwMode="auto">
          <a:xfrm>
            <a:off x="8763000" y="6629400"/>
            <a:ext cx="3810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fld id="{D9031E23-7DD1-46E2-B44E-C7766D18DB48}" type="slidenum">
              <a:rPr lang="en-US" sz="900">
                <a:solidFill>
                  <a:srgbClr val="000000"/>
                </a:solidFill>
                <a:cs typeface="Arial" charset="0"/>
              </a:rPr>
              <a:pPr algn="r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sz="900" dirty="0">
              <a:solidFill>
                <a:srgbClr val="000000"/>
              </a:solidFill>
              <a:cs typeface="Arial" charset="0"/>
            </a:endParaRPr>
          </a:p>
        </p:txBody>
      </p:sp>
      <p:pic>
        <p:nvPicPr>
          <p:cNvPr id="9" name="60b28099-9569-4486-9a14-e829d5acaa91" descr="87DD7891-ADEB-4CC0-8710-E97E145E8898@wlan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250" y="137561"/>
            <a:ext cx="1809749" cy="76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699749" name="Line 37"/>
          <p:cNvSpPr>
            <a:spLocks noChangeShapeType="1"/>
          </p:cNvSpPr>
          <p:nvPr/>
        </p:nvSpPr>
        <p:spPr bwMode="gray">
          <a:xfrm>
            <a:off x="1934067" y="772972"/>
            <a:ext cx="6811447" cy="0"/>
          </a:xfrm>
          <a:prstGeom prst="line">
            <a:avLst/>
          </a:prstGeom>
          <a:noFill/>
          <a:ln w="19050">
            <a:solidFill>
              <a:srgbClr val="00305C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100" b="1" dirty="0" smtClean="0">
                <a:solidFill>
                  <a:srgbClr val="000000"/>
                </a:solidFill>
                <a:cs typeface="Arial" charset="0"/>
              </a:rPr>
              <a:t> </a:t>
            </a:r>
            <a:endParaRPr lang="en-US" sz="1100" b="1" dirty="0">
              <a:solidFill>
                <a:srgbClr val="000000"/>
              </a:solidFill>
              <a:cs typeface="Arial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1" r:id="rId1"/>
    <p:sldLayoutId id="2147483742" r:id="rId2"/>
    <p:sldLayoutId id="2147483743" r:id="rId3"/>
    <p:sldLayoutId id="2147483744" r:id="rId4"/>
    <p:sldLayoutId id="2147483745" r:id="rId5"/>
    <p:sldLayoutId id="2147483746" r:id="rId6"/>
    <p:sldLayoutId id="2147483747" r:id="rId7"/>
    <p:sldLayoutId id="2147483748" r:id="rId8"/>
    <p:sldLayoutId id="2147483749" r:id="rId9"/>
    <p:sldLayoutId id="2147483750" r:id="rId10"/>
    <p:sldLayoutId id="2147483751" r:id="rId11"/>
  </p:sldLayoutIdLst>
  <p:hf hdr="0" ftr="0" dt="0"/>
  <p:txStyles>
    <p:titleStyle>
      <a:lvl1pPr algn="l" rtl="0" eaLnBrk="0" fontAlgn="base" hangingPunct="0">
        <a:lnSpc>
          <a:spcPct val="106000"/>
        </a:lnSpc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106000"/>
        </a:lnSpc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</a:defRPr>
      </a:lvl2pPr>
      <a:lvl3pPr algn="l" rtl="0" eaLnBrk="0" fontAlgn="base" hangingPunct="0">
        <a:lnSpc>
          <a:spcPct val="106000"/>
        </a:lnSpc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</a:defRPr>
      </a:lvl3pPr>
      <a:lvl4pPr algn="l" rtl="0" eaLnBrk="0" fontAlgn="base" hangingPunct="0">
        <a:lnSpc>
          <a:spcPct val="106000"/>
        </a:lnSpc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</a:defRPr>
      </a:lvl4pPr>
      <a:lvl5pPr algn="l" rtl="0" eaLnBrk="0" fontAlgn="base" hangingPunct="0">
        <a:lnSpc>
          <a:spcPct val="106000"/>
        </a:lnSpc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</a:defRPr>
      </a:lvl5pPr>
      <a:lvl6pPr marL="457200" algn="l" rtl="0" fontAlgn="base">
        <a:lnSpc>
          <a:spcPct val="106000"/>
        </a:lnSpc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</a:defRPr>
      </a:lvl6pPr>
      <a:lvl7pPr marL="914400" algn="l" rtl="0" fontAlgn="base">
        <a:lnSpc>
          <a:spcPct val="106000"/>
        </a:lnSpc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</a:defRPr>
      </a:lvl7pPr>
      <a:lvl8pPr marL="1371600" algn="l" rtl="0" fontAlgn="base">
        <a:lnSpc>
          <a:spcPct val="106000"/>
        </a:lnSpc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</a:defRPr>
      </a:lvl8pPr>
      <a:lvl9pPr marL="1828800" algn="l" rtl="0" fontAlgn="base">
        <a:lnSpc>
          <a:spcPct val="106000"/>
        </a:lnSpc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</a:defRPr>
      </a:lvl9pPr>
    </p:titleStyle>
    <p:bodyStyle>
      <a:lvl1pPr marL="342900" indent="-342900" algn="l" rtl="0" eaLnBrk="0" fontAlgn="base" hangingPunct="0">
        <a:lnSpc>
          <a:spcPct val="106000"/>
        </a:lnSpc>
        <a:spcBef>
          <a:spcPct val="80000"/>
        </a:spcBef>
        <a:spcAft>
          <a:spcPct val="0"/>
        </a:spcAft>
        <a:buClr>
          <a:schemeClr val="tx1"/>
        </a:buClr>
        <a:buSzPct val="80000"/>
        <a:buFont typeface="Wingdings" pitchFamily="2" charset="2"/>
        <a:defRPr sz="1100">
          <a:solidFill>
            <a:schemeClr val="tx1"/>
          </a:solidFill>
          <a:latin typeface="+mn-lt"/>
          <a:ea typeface="+mn-ea"/>
          <a:cs typeface="+mn-cs"/>
        </a:defRPr>
      </a:lvl1pPr>
      <a:lvl2pPr marL="169863" indent="-168275" algn="l" rtl="0" eaLnBrk="0" fontAlgn="base" hangingPunct="0">
        <a:lnSpc>
          <a:spcPct val="106000"/>
        </a:lnSpc>
        <a:spcBef>
          <a:spcPct val="80000"/>
        </a:spcBef>
        <a:spcAft>
          <a:spcPct val="0"/>
        </a:spcAft>
        <a:buClr>
          <a:schemeClr val="tx1"/>
        </a:buClr>
        <a:buFont typeface="Wingdings 2" pitchFamily="18" charset="2"/>
        <a:buChar char="¡"/>
        <a:defRPr sz="1100">
          <a:solidFill>
            <a:schemeClr val="tx1"/>
          </a:solidFill>
          <a:latin typeface="+mn-lt"/>
        </a:defRPr>
      </a:lvl2pPr>
      <a:lvl3pPr marL="344488" indent="-173038" algn="l" rtl="0" eaLnBrk="0" fontAlgn="base" hangingPunct="0">
        <a:lnSpc>
          <a:spcPct val="106000"/>
        </a:lnSpc>
        <a:spcBef>
          <a:spcPct val="40000"/>
        </a:spcBef>
        <a:spcAft>
          <a:spcPct val="0"/>
        </a:spcAft>
        <a:buClr>
          <a:schemeClr val="tx1"/>
        </a:buClr>
        <a:buFont typeface="Arial" charset="0"/>
        <a:buChar char="–"/>
        <a:defRPr sz="1000">
          <a:solidFill>
            <a:schemeClr val="tx1"/>
          </a:solidFill>
          <a:latin typeface="+mn-lt"/>
        </a:defRPr>
      </a:lvl3pPr>
      <a:lvl4pPr marL="517525" indent="-171450" algn="l" rtl="0" eaLnBrk="0" fontAlgn="base" hangingPunct="0">
        <a:lnSpc>
          <a:spcPct val="106000"/>
        </a:lnSpc>
        <a:spcBef>
          <a:spcPct val="20000"/>
        </a:spcBef>
        <a:spcAft>
          <a:spcPct val="0"/>
        </a:spcAft>
        <a:buClr>
          <a:schemeClr val="tx1"/>
        </a:buClr>
        <a:buChar char="•"/>
        <a:defRPr sz="1000">
          <a:solidFill>
            <a:schemeClr val="tx1"/>
          </a:solidFill>
          <a:latin typeface="+mn-lt"/>
        </a:defRPr>
      </a:lvl4pPr>
      <a:lvl5pPr marL="1446213" indent="-236538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1200">
          <a:solidFill>
            <a:schemeClr val="tx1"/>
          </a:solidFill>
          <a:latin typeface="+mn-lt"/>
        </a:defRPr>
      </a:lvl5pPr>
      <a:lvl6pPr marL="1903413" indent="-236538" algn="l" rtl="0" fontAlgn="base">
        <a:spcBef>
          <a:spcPct val="20000"/>
        </a:spcBef>
        <a:spcAft>
          <a:spcPct val="0"/>
        </a:spcAft>
        <a:buClr>
          <a:schemeClr val="tx1"/>
        </a:buClr>
        <a:buChar char="–"/>
        <a:defRPr sz="1200">
          <a:solidFill>
            <a:schemeClr val="tx1"/>
          </a:solidFill>
          <a:latin typeface="+mn-lt"/>
        </a:defRPr>
      </a:lvl6pPr>
      <a:lvl7pPr marL="2360613" indent="-236538" algn="l" rtl="0" fontAlgn="base">
        <a:spcBef>
          <a:spcPct val="20000"/>
        </a:spcBef>
        <a:spcAft>
          <a:spcPct val="0"/>
        </a:spcAft>
        <a:buClr>
          <a:schemeClr val="tx1"/>
        </a:buClr>
        <a:buChar char="–"/>
        <a:defRPr sz="1200">
          <a:solidFill>
            <a:schemeClr val="tx1"/>
          </a:solidFill>
          <a:latin typeface="+mn-lt"/>
        </a:defRPr>
      </a:lvl7pPr>
      <a:lvl8pPr marL="2817813" indent="-236538" algn="l" rtl="0" fontAlgn="base">
        <a:spcBef>
          <a:spcPct val="20000"/>
        </a:spcBef>
        <a:spcAft>
          <a:spcPct val="0"/>
        </a:spcAft>
        <a:buClr>
          <a:schemeClr val="tx1"/>
        </a:buClr>
        <a:buChar char="–"/>
        <a:defRPr sz="1200">
          <a:solidFill>
            <a:schemeClr val="tx1"/>
          </a:solidFill>
          <a:latin typeface="+mn-lt"/>
        </a:defRPr>
      </a:lvl8pPr>
      <a:lvl9pPr marL="3275013" indent="-236538" algn="l" rtl="0" fontAlgn="base">
        <a:spcBef>
          <a:spcPct val="20000"/>
        </a:spcBef>
        <a:spcAft>
          <a:spcPct val="0"/>
        </a:spcAft>
        <a:buClr>
          <a:schemeClr val="tx1"/>
        </a:buClr>
        <a:buChar char="–"/>
        <a:defRPr sz="12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gray">
          <a:xfrm>
            <a:off x="1935286" y="480104"/>
            <a:ext cx="6782975" cy="2694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gray">
          <a:xfrm>
            <a:off x="396875" y="1154113"/>
            <a:ext cx="4008438" cy="513556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3699747" name="Line 35"/>
          <p:cNvSpPr>
            <a:spLocks noChangeShapeType="1"/>
          </p:cNvSpPr>
          <p:nvPr/>
        </p:nvSpPr>
        <p:spPr bwMode="gray">
          <a:xfrm>
            <a:off x="469900" y="917757"/>
            <a:ext cx="8504238" cy="0"/>
          </a:xfrm>
          <a:prstGeom prst="line">
            <a:avLst/>
          </a:prstGeom>
          <a:noFill/>
          <a:ln w="12700">
            <a:noFill/>
            <a:round/>
            <a:headEnd/>
            <a:tailEnd/>
          </a:ln>
          <a:effectLst/>
        </p:spPr>
        <p:txBody>
          <a:bodyPr lIns="73152" tIns="73152" rIns="73152" bIns="73152" anchor="ctr" anchorCtr="1"/>
          <a:lstStyle/>
          <a:p>
            <a:pPr algn="ctr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defRPr/>
            </a:pPr>
            <a:endParaRPr lang="en-US" sz="1100" b="1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8" name="Rectangle 10"/>
          <p:cNvSpPr txBox="1">
            <a:spLocks noGrp="1" noChangeArrowheads="1"/>
          </p:cNvSpPr>
          <p:nvPr userDrawn="1"/>
        </p:nvSpPr>
        <p:spPr bwMode="auto">
          <a:xfrm>
            <a:off x="8763000" y="6629400"/>
            <a:ext cx="3810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fld id="{D9031E23-7DD1-46E2-B44E-C7766D18DB48}" type="slidenum">
              <a:rPr lang="en-US" sz="900">
                <a:solidFill>
                  <a:srgbClr val="000000"/>
                </a:solidFill>
                <a:cs typeface="Arial" charset="0"/>
              </a:rPr>
              <a:pPr algn="r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sz="900" dirty="0">
              <a:solidFill>
                <a:srgbClr val="000000"/>
              </a:solidFill>
              <a:cs typeface="Arial" charset="0"/>
            </a:endParaRPr>
          </a:p>
        </p:txBody>
      </p:sp>
      <p:pic>
        <p:nvPicPr>
          <p:cNvPr id="9" name="60b28099-9569-4486-9a14-e829d5acaa91" descr="87DD7891-ADEB-4CC0-8710-E97E145E8898@wlan"/>
          <p:cNvPicPr>
            <a:picLocks noChangeAspect="1" noChangeArrowheads="1"/>
          </p:cNvPicPr>
          <p:nvPr userDrawn="1"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250" y="137561"/>
            <a:ext cx="1809749" cy="76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699749" name="Line 37"/>
          <p:cNvSpPr>
            <a:spLocks noChangeShapeType="1"/>
          </p:cNvSpPr>
          <p:nvPr/>
        </p:nvSpPr>
        <p:spPr bwMode="gray">
          <a:xfrm>
            <a:off x="1934067" y="772972"/>
            <a:ext cx="6811447" cy="0"/>
          </a:xfrm>
          <a:prstGeom prst="line">
            <a:avLst/>
          </a:prstGeom>
          <a:noFill/>
          <a:ln w="19050">
            <a:solidFill>
              <a:srgbClr val="00305C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100" b="1" dirty="0">
                <a:solidFill>
                  <a:srgbClr val="000000"/>
                </a:solidFill>
                <a:cs typeface="Arial" charset="0"/>
              </a:rPr>
              <a:t> 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3" r:id="rId1"/>
    <p:sldLayoutId id="2147483754" r:id="rId2"/>
    <p:sldLayoutId id="2147483755" r:id="rId3"/>
    <p:sldLayoutId id="2147483756" r:id="rId4"/>
    <p:sldLayoutId id="2147483757" r:id="rId5"/>
    <p:sldLayoutId id="2147483758" r:id="rId6"/>
    <p:sldLayoutId id="2147483759" r:id="rId7"/>
    <p:sldLayoutId id="2147483760" r:id="rId8"/>
    <p:sldLayoutId id="2147483761" r:id="rId9"/>
    <p:sldLayoutId id="2147483762" r:id="rId10"/>
  </p:sldLayoutIdLst>
  <p:hf hdr="0" ftr="0" dt="0"/>
  <p:txStyles>
    <p:titleStyle>
      <a:lvl1pPr algn="l" rtl="0" eaLnBrk="0" fontAlgn="base" hangingPunct="0">
        <a:lnSpc>
          <a:spcPct val="106000"/>
        </a:lnSpc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106000"/>
        </a:lnSpc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</a:defRPr>
      </a:lvl2pPr>
      <a:lvl3pPr algn="l" rtl="0" eaLnBrk="0" fontAlgn="base" hangingPunct="0">
        <a:lnSpc>
          <a:spcPct val="106000"/>
        </a:lnSpc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</a:defRPr>
      </a:lvl3pPr>
      <a:lvl4pPr algn="l" rtl="0" eaLnBrk="0" fontAlgn="base" hangingPunct="0">
        <a:lnSpc>
          <a:spcPct val="106000"/>
        </a:lnSpc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</a:defRPr>
      </a:lvl4pPr>
      <a:lvl5pPr algn="l" rtl="0" eaLnBrk="0" fontAlgn="base" hangingPunct="0">
        <a:lnSpc>
          <a:spcPct val="106000"/>
        </a:lnSpc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</a:defRPr>
      </a:lvl5pPr>
      <a:lvl6pPr marL="457200" algn="l" rtl="0" fontAlgn="base">
        <a:lnSpc>
          <a:spcPct val="106000"/>
        </a:lnSpc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</a:defRPr>
      </a:lvl6pPr>
      <a:lvl7pPr marL="914400" algn="l" rtl="0" fontAlgn="base">
        <a:lnSpc>
          <a:spcPct val="106000"/>
        </a:lnSpc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</a:defRPr>
      </a:lvl7pPr>
      <a:lvl8pPr marL="1371600" algn="l" rtl="0" fontAlgn="base">
        <a:lnSpc>
          <a:spcPct val="106000"/>
        </a:lnSpc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</a:defRPr>
      </a:lvl8pPr>
      <a:lvl9pPr marL="1828800" algn="l" rtl="0" fontAlgn="base">
        <a:lnSpc>
          <a:spcPct val="106000"/>
        </a:lnSpc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</a:defRPr>
      </a:lvl9pPr>
    </p:titleStyle>
    <p:bodyStyle>
      <a:lvl1pPr marL="342900" indent="-342900" algn="l" rtl="0" eaLnBrk="0" fontAlgn="base" hangingPunct="0">
        <a:lnSpc>
          <a:spcPct val="106000"/>
        </a:lnSpc>
        <a:spcBef>
          <a:spcPct val="80000"/>
        </a:spcBef>
        <a:spcAft>
          <a:spcPct val="0"/>
        </a:spcAft>
        <a:buClr>
          <a:schemeClr val="tx1"/>
        </a:buClr>
        <a:buSzPct val="80000"/>
        <a:buFont typeface="Wingdings" pitchFamily="2" charset="2"/>
        <a:defRPr sz="1100">
          <a:solidFill>
            <a:schemeClr val="tx1"/>
          </a:solidFill>
          <a:latin typeface="+mn-lt"/>
          <a:ea typeface="+mn-ea"/>
          <a:cs typeface="+mn-cs"/>
        </a:defRPr>
      </a:lvl1pPr>
      <a:lvl2pPr marL="169863" indent="-168275" algn="l" rtl="0" eaLnBrk="0" fontAlgn="base" hangingPunct="0">
        <a:lnSpc>
          <a:spcPct val="106000"/>
        </a:lnSpc>
        <a:spcBef>
          <a:spcPct val="80000"/>
        </a:spcBef>
        <a:spcAft>
          <a:spcPct val="0"/>
        </a:spcAft>
        <a:buClr>
          <a:schemeClr val="tx1"/>
        </a:buClr>
        <a:buFont typeface="Wingdings 2" pitchFamily="18" charset="2"/>
        <a:buChar char="¡"/>
        <a:defRPr sz="1100">
          <a:solidFill>
            <a:schemeClr val="tx1"/>
          </a:solidFill>
          <a:latin typeface="+mn-lt"/>
        </a:defRPr>
      </a:lvl2pPr>
      <a:lvl3pPr marL="344488" indent="-173038" algn="l" rtl="0" eaLnBrk="0" fontAlgn="base" hangingPunct="0">
        <a:lnSpc>
          <a:spcPct val="106000"/>
        </a:lnSpc>
        <a:spcBef>
          <a:spcPct val="40000"/>
        </a:spcBef>
        <a:spcAft>
          <a:spcPct val="0"/>
        </a:spcAft>
        <a:buClr>
          <a:schemeClr val="tx1"/>
        </a:buClr>
        <a:buFont typeface="Arial" charset="0"/>
        <a:buChar char="–"/>
        <a:defRPr sz="1000">
          <a:solidFill>
            <a:schemeClr val="tx1"/>
          </a:solidFill>
          <a:latin typeface="+mn-lt"/>
        </a:defRPr>
      </a:lvl3pPr>
      <a:lvl4pPr marL="517525" indent="-171450" algn="l" rtl="0" eaLnBrk="0" fontAlgn="base" hangingPunct="0">
        <a:lnSpc>
          <a:spcPct val="106000"/>
        </a:lnSpc>
        <a:spcBef>
          <a:spcPct val="20000"/>
        </a:spcBef>
        <a:spcAft>
          <a:spcPct val="0"/>
        </a:spcAft>
        <a:buClr>
          <a:schemeClr val="tx1"/>
        </a:buClr>
        <a:buChar char="•"/>
        <a:defRPr sz="1000">
          <a:solidFill>
            <a:schemeClr val="tx1"/>
          </a:solidFill>
          <a:latin typeface="+mn-lt"/>
        </a:defRPr>
      </a:lvl4pPr>
      <a:lvl5pPr marL="1446213" indent="-236538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1200">
          <a:solidFill>
            <a:schemeClr val="tx1"/>
          </a:solidFill>
          <a:latin typeface="+mn-lt"/>
        </a:defRPr>
      </a:lvl5pPr>
      <a:lvl6pPr marL="1903413" indent="-236538" algn="l" rtl="0" fontAlgn="base">
        <a:spcBef>
          <a:spcPct val="20000"/>
        </a:spcBef>
        <a:spcAft>
          <a:spcPct val="0"/>
        </a:spcAft>
        <a:buClr>
          <a:schemeClr val="tx1"/>
        </a:buClr>
        <a:buChar char="–"/>
        <a:defRPr sz="1200">
          <a:solidFill>
            <a:schemeClr val="tx1"/>
          </a:solidFill>
          <a:latin typeface="+mn-lt"/>
        </a:defRPr>
      </a:lvl6pPr>
      <a:lvl7pPr marL="2360613" indent="-236538" algn="l" rtl="0" fontAlgn="base">
        <a:spcBef>
          <a:spcPct val="20000"/>
        </a:spcBef>
        <a:spcAft>
          <a:spcPct val="0"/>
        </a:spcAft>
        <a:buClr>
          <a:schemeClr val="tx1"/>
        </a:buClr>
        <a:buChar char="–"/>
        <a:defRPr sz="1200">
          <a:solidFill>
            <a:schemeClr val="tx1"/>
          </a:solidFill>
          <a:latin typeface="+mn-lt"/>
        </a:defRPr>
      </a:lvl7pPr>
      <a:lvl8pPr marL="2817813" indent="-236538" algn="l" rtl="0" fontAlgn="base">
        <a:spcBef>
          <a:spcPct val="20000"/>
        </a:spcBef>
        <a:spcAft>
          <a:spcPct val="0"/>
        </a:spcAft>
        <a:buClr>
          <a:schemeClr val="tx1"/>
        </a:buClr>
        <a:buChar char="–"/>
        <a:defRPr sz="1200">
          <a:solidFill>
            <a:schemeClr val="tx1"/>
          </a:solidFill>
          <a:latin typeface="+mn-lt"/>
        </a:defRPr>
      </a:lvl8pPr>
      <a:lvl9pPr marL="3275013" indent="-236538" algn="l" rtl="0" fontAlgn="base">
        <a:spcBef>
          <a:spcPct val="20000"/>
        </a:spcBef>
        <a:spcAft>
          <a:spcPct val="0"/>
        </a:spcAft>
        <a:buClr>
          <a:schemeClr val="tx1"/>
        </a:buClr>
        <a:buChar char="–"/>
        <a:defRPr sz="12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9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3.xml"/><Relationship Id="rId4" Type="http://schemas.openxmlformats.org/officeDocument/2006/relationships/image" Target="../media/image6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2362200"/>
            <a:ext cx="9144000" cy="1676400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sz="4000" b="1" dirty="0" smtClean="0">
                <a:solidFill>
                  <a:srgbClr val="00305C"/>
                </a:solidFill>
              </a:rPr>
              <a:t>FY 2015 Budget &amp;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sz="4000" b="1" dirty="0" smtClean="0">
                <a:solidFill>
                  <a:srgbClr val="00305C"/>
                </a:solidFill>
              </a:rPr>
              <a:t>Four-Year Reauthorization Proposal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938493" y="181636"/>
            <a:ext cx="6858000" cy="612648"/>
          </a:xfrm>
          <a:prstGeom prst="rect">
            <a:avLst/>
          </a:prstGeom>
          <a:solidFill>
            <a:srgbClr val="00305C"/>
          </a:solidFill>
          <a:ln w="25400" cmpd="thinThick">
            <a:noFill/>
          </a:ln>
        </p:spPr>
        <p:txBody>
          <a:bodyPr vert="horz" lIns="91440" tIns="45720" rIns="91440" bIns="45720" rtlCol="0" anchor="ctr" anchorCtr="0">
            <a:noAutofit/>
          </a:bodyPr>
          <a:lstStyle/>
          <a:p>
            <a:pPr algn="r">
              <a:spcBef>
                <a:spcPct val="0"/>
              </a:spcBef>
              <a:defRPr/>
            </a:pPr>
            <a:r>
              <a:rPr lang="en-US" sz="2000" b="1" cap="all" dirty="0" smtClean="0">
                <a:solidFill>
                  <a:srgbClr val="FFFFFF"/>
                </a:solidFill>
              </a:rPr>
              <a:t>FEDERAL RAILROAD ADMINISTRATION</a:t>
            </a:r>
            <a:endParaRPr lang="en-US" sz="1600" b="1" cap="all" dirty="0" smtClean="0">
              <a:solidFill>
                <a:srgbClr val="FFFFFF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678171" y="4542972"/>
            <a:ext cx="17876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[</a:t>
            </a:r>
            <a:r>
              <a:rPr lang="en-US" dirty="0" smtClean="0"/>
              <a:t>March 6, 2014</a:t>
            </a:r>
            <a:r>
              <a:rPr lang="en-US" dirty="0" smtClean="0"/>
              <a:t>]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6645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057400" y="348734"/>
            <a:ext cx="51860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Rail Safety and Reauthorization</a:t>
            </a:r>
            <a:r>
              <a:rPr lang="en-US" b="1" dirty="0"/>
              <a:t> </a:t>
            </a:r>
            <a:r>
              <a:rPr lang="en-US" b="1" dirty="0" smtClean="0"/>
              <a:t>in the Budget</a:t>
            </a:r>
            <a:endParaRPr lang="en-US" b="1" dirty="0"/>
          </a:p>
        </p:txBody>
      </p:sp>
      <p:sp>
        <p:nvSpPr>
          <p:cNvPr id="4" name="Rectangle 3"/>
          <p:cNvSpPr/>
          <p:nvPr/>
        </p:nvSpPr>
        <p:spPr>
          <a:xfrm>
            <a:off x="838200" y="990600"/>
            <a:ext cx="7010400" cy="45550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The Department of Transportation </a:t>
            </a:r>
            <a:r>
              <a:rPr lang="en-US" sz="1600" dirty="0" smtClean="0"/>
              <a:t>requests </a:t>
            </a:r>
            <a:r>
              <a:rPr lang="en-US" sz="1600" dirty="0"/>
              <a:t>$40 million for a new </a:t>
            </a:r>
            <a:r>
              <a:rPr lang="en-US" sz="1600" b="1" dirty="0"/>
              <a:t>Safe Transportation of Energy Products</a:t>
            </a:r>
            <a:r>
              <a:rPr lang="en-US" sz="1600" dirty="0"/>
              <a:t> </a:t>
            </a:r>
            <a:r>
              <a:rPr lang="en-US" sz="1600" b="1" dirty="0"/>
              <a:t>fund</a:t>
            </a:r>
            <a:r>
              <a:rPr lang="en-US" sz="1600" dirty="0"/>
              <a:t> that would be available to FRA, PHMSA, and FMCA to respond to increased shipment of crude oil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6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The </a:t>
            </a:r>
            <a:r>
              <a:rPr lang="en-US" sz="1600" dirty="0"/>
              <a:t>President’s Budget requests </a:t>
            </a:r>
            <a:r>
              <a:rPr lang="en-US" sz="1600" b="1" dirty="0"/>
              <a:t>$</a:t>
            </a:r>
            <a:r>
              <a:rPr lang="en-US" sz="1600" b="1" dirty="0" smtClean="0"/>
              <a:t>185.25 </a:t>
            </a:r>
            <a:r>
              <a:rPr lang="en-US" sz="1600" b="1" dirty="0"/>
              <a:t>million</a:t>
            </a:r>
            <a:r>
              <a:rPr lang="en-US" sz="1600" dirty="0"/>
              <a:t> to support FRA’s </a:t>
            </a:r>
            <a:r>
              <a:rPr lang="en-US" sz="1600" b="1" dirty="0"/>
              <a:t>portfolio of rail safety and develop­ment programs</a:t>
            </a:r>
            <a:r>
              <a:rPr lang="en-US" sz="1600" dirty="0"/>
              <a:t>.  </a:t>
            </a:r>
            <a:endParaRPr lang="en-US" sz="16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1600" dirty="0"/>
              <a:t>This level will support 45 new staff, including 30 safety-related staff, which FRA plans to hire in FY 2014. </a:t>
            </a:r>
            <a:endParaRPr lang="en-US" sz="1600" dirty="0" smtClean="0"/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The </a:t>
            </a:r>
            <a:r>
              <a:rPr lang="en-US" sz="1600" dirty="0"/>
              <a:t>reauthorization </a:t>
            </a:r>
            <a:r>
              <a:rPr lang="en-US" sz="1600" dirty="0" smtClean="0"/>
              <a:t>proposal’s </a:t>
            </a:r>
            <a:r>
              <a:rPr lang="en-US" sz="1600" b="1" dirty="0" smtClean="0"/>
              <a:t>key </a:t>
            </a:r>
            <a:r>
              <a:rPr lang="en-US" sz="1600" b="1" dirty="0"/>
              <a:t>priorities </a:t>
            </a:r>
            <a:r>
              <a:rPr lang="en-US" sz="1600" dirty="0" smtClean="0"/>
              <a:t>include: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Supporting </a:t>
            </a:r>
            <a:r>
              <a:rPr lang="en-US" sz="1600" dirty="0"/>
              <a:t>the </a:t>
            </a:r>
            <a:r>
              <a:rPr lang="en-US" sz="1600" b="1" dirty="0"/>
              <a:t>implementation of PTC </a:t>
            </a:r>
            <a:r>
              <a:rPr lang="en-US" sz="1600" dirty="0"/>
              <a:t>systems nationwide</a:t>
            </a:r>
            <a:r>
              <a:rPr lang="en-US" sz="1600" dirty="0" smtClean="0"/>
              <a:t>.</a:t>
            </a:r>
            <a:endParaRPr lang="en-US" sz="16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Establishing </a:t>
            </a:r>
            <a:r>
              <a:rPr lang="en-US" sz="1600" dirty="0"/>
              <a:t>science-based regulations for </a:t>
            </a:r>
            <a:r>
              <a:rPr lang="en-US" sz="1600" b="1" dirty="0"/>
              <a:t>hours of service</a:t>
            </a:r>
            <a:r>
              <a:rPr lang="en-US" sz="1600" dirty="0" smtClean="0"/>
              <a:t>.</a:t>
            </a:r>
            <a:endParaRPr lang="en-US" sz="16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b="1" dirty="0" smtClean="0"/>
              <a:t>Harmonizing </a:t>
            </a:r>
            <a:r>
              <a:rPr lang="en-US" sz="1600" b="1" dirty="0"/>
              <a:t>railroad operating rules </a:t>
            </a:r>
            <a:r>
              <a:rPr lang="en-US" sz="1600" dirty="0"/>
              <a:t>to create a safer working environment</a:t>
            </a:r>
            <a:r>
              <a:rPr lang="en-US" sz="1600" dirty="0" smtClean="0"/>
              <a:t>.</a:t>
            </a:r>
            <a:endParaRPr lang="en-US" sz="16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Encouraging </a:t>
            </a:r>
            <a:r>
              <a:rPr lang="en-US" sz="1600" dirty="0"/>
              <a:t>use of </a:t>
            </a:r>
            <a:r>
              <a:rPr lang="en-US" sz="1600" b="1" dirty="0"/>
              <a:t>noise mitigation technologies</a:t>
            </a:r>
            <a:r>
              <a:rPr lang="en-US" sz="1600" dirty="0" smtClean="0"/>
              <a:t>.</a:t>
            </a:r>
            <a:endParaRPr lang="en-US" sz="16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Implementing </a:t>
            </a:r>
            <a:r>
              <a:rPr lang="en-US" sz="1600" b="1" dirty="0"/>
              <a:t>nationwide rollout of C</a:t>
            </a:r>
            <a:r>
              <a:rPr lang="en-US" sz="1600" b="1" baseline="30000" dirty="0"/>
              <a:t>3</a:t>
            </a:r>
            <a:r>
              <a:rPr lang="en-US" sz="1600" b="1" dirty="0"/>
              <a:t>RS</a:t>
            </a:r>
            <a:r>
              <a:rPr lang="en-US" sz="1600" b="1" dirty="0" smtClean="0"/>
              <a:t>.</a:t>
            </a:r>
            <a:endParaRPr lang="en-US" sz="1600" b="1" dirty="0"/>
          </a:p>
        </p:txBody>
      </p:sp>
    </p:spTree>
    <p:extLst>
      <p:ext uri="{BB962C8B-B14F-4D97-AF65-F5344CB8AC3E}">
        <p14:creationId xmlns:p14="http://schemas.microsoft.com/office/powerpoint/2010/main" val="13238482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 txBox="1">
            <a:spLocks/>
          </p:cNvSpPr>
          <p:nvPr/>
        </p:nvSpPr>
        <p:spPr bwMode="gray">
          <a:xfrm>
            <a:off x="1930731" y="504045"/>
            <a:ext cx="6778933" cy="242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/>
          <a:p>
            <a:pPr eaLnBrk="0" hangingPunct="0">
              <a:lnSpc>
                <a:spcPct val="106000"/>
              </a:lnSpc>
              <a:defRPr/>
            </a:pPr>
            <a:r>
              <a:rPr lang="en-US" sz="1600" b="1" kern="0" dirty="0" smtClean="0">
                <a:solidFill>
                  <a:srgbClr val="000000"/>
                </a:solidFill>
              </a:rPr>
              <a:t>FRA FY 2015 budget and four-year reauthorization</a:t>
            </a:r>
            <a:endParaRPr lang="en-US" sz="1600" b="1" kern="0" dirty="0">
              <a:solidFill>
                <a:srgbClr val="000000"/>
              </a:solidFill>
              <a:cs typeface="Arial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332423"/>
            <a:ext cx="9144000" cy="46873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2617423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 txBox="1">
            <a:spLocks/>
          </p:cNvSpPr>
          <p:nvPr/>
        </p:nvSpPr>
        <p:spPr bwMode="gray">
          <a:xfrm>
            <a:off x="1930731" y="498215"/>
            <a:ext cx="6778933" cy="2609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/>
          <a:p>
            <a:pPr eaLnBrk="0" hangingPunct="0">
              <a:lnSpc>
                <a:spcPct val="106000"/>
              </a:lnSpc>
              <a:defRPr/>
            </a:pPr>
            <a:r>
              <a:rPr lang="en-US" sz="1600" b="1" kern="0" dirty="0" smtClean="0">
                <a:solidFill>
                  <a:srgbClr val="000000"/>
                </a:solidFill>
              </a:rPr>
              <a:t>Current Passenger Rail Service (</a:t>
            </a:r>
            <a:r>
              <a:rPr lang="en-US" sz="1600" b="1" i="1" kern="0" dirty="0" smtClean="0">
                <a:solidFill>
                  <a:srgbClr val="000000"/>
                </a:solidFill>
              </a:rPr>
              <a:t>FY15 Request = $2.45 billion</a:t>
            </a:r>
            <a:r>
              <a:rPr lang="en-US" sz="1600" b="1" kern="0" dirty="0" smtClean="0">
                <a:solidFill>
                  <a:srgbClr val="000000"/>
                </a:solidFill>
              </a:rPr>
              <a:t>)</a:t>
            </a:r>
            <a:endParaRPr lang="en-US" sz="1600" b="1" i="1" kern="0" dirty="0">
              <a:solidFill>
                <a:srgbClr val="000000"/>
              </a:solidFill>
              <a:cs typeface="Arial" pitchFamily="34" charset="0"/>
            </a:endParaRPr>
          </a:p>
        </p:txBody>
      </p:sp>
      <p:graphicFrame>
        <p:nvGraphicFramePr>
          <p:cNvPr id="22" name="Table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99949981"/>
              </p:ext>
            </p:extLst>
          </p:nvPr>
        </p:nvGraphicFramePr>
        <p:xfrm>
          <a:off x="762001" y="880937"/>
          <a:ext cx="7620000" cy="55439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46516"/>
                <a:gridCol w="4368940"/>
                <a:gridCol w="1404544"/>
              </a:tblGrid>
              <a:tr h="474309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Program</a:t>
                      </a:r>
                      <a:r>
                        <a:rPr lang="en-US" sz="1200" baseline="0" dirty="0" smtClean="0"/>
                        <a:t> Area</a:t>
                      </a:r>
                      <a:endParaRPr lang="en-US" sz="1200" dirty="0"/>
                    </a:p>
                  </a:txBody>
                  <a:tcPr anchor="ctr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Eligible Activities</a:t>
                      </a:r>
                      <a:endParaRPr lang="en-US" sz="1200" dirty="0"/>
                    </a:p>
                  </a:txBody>
                  <a:tcPr anchor="ctr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Eligible Recipients</a:t>
                      </a:r>
                      <a:endParaRPr lang="en-US" sz="1200" dirty="0"/>
                    </a:p>
                  </a:txBody>
                  <a:tcPr anchor="ctr">
                    <a:solidFill>
                      <a:schemeClr val="accent1">
                        <a:lumMod val="50000"/>
                      </a:schemeClr>
                    </a:solidFill>
                  </a:tcPr>
                </a:tc>
              </a:tr>
              <a:tr h="73837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37160" algn="l"/>
                          <a:tab pos="228600" algn="l"/>
                          <a:tab pos="457200" algn="l"/>
                          <a:tab pos="5943600" algn="l"/>
                        </a:tabLst>
                      </a:pPr>
                      <a:r>
                        <a:rPr lang="en-US" sz="1200" b="1" dirty="0" smtClean="0">
                          <a:solidFill>
                            <a:srgbClr val="000000"/>
                          </a:solidFill>
                          <a:latin typeface="+mj-lt"/>
                          <a:ea typeface="Calibri"/>
                          <a:cs typeface="Times New Roman"/>
                        </a:rPr>
                        <a:t>Northeast Corridor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37160" algn="l"/>
                          <a:tab pos="228600" algn="l"/>
                          <a:tab pos="457200" algn="l"/>
                          <a:tab pos="5943600" algn="l"/>
                        </a:tabLst>
                      </a:pPr>
                      <a:endParaRPr lang="en-US" sz="1200" b="1" dirty="0">
                        <a:latin typeface="+mj-lt"/>
                        <a:ea typeface="Calibri"/>
                        <a:cs typeface="Times New Roman"/>
                      </a:endParaRPr>
                    </a:p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37160" algn="l"/>
                          <a:tab pos="228600" algn="l"/>
                          <a:tab pos="457200" algn="l"/>
                          <a:tab pos="5943600" algn="l"/>
                        </a:tabLs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+mj-lt"/>
                          <a:ea typeface="Calibri"/>
                          <a:cs typeface="Times New Roman"/>
                        </a:rPr>
                        <a:t>$550 </a:t>
                      </a: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+mj-lt"/>
                          <a:ea typeface="Calibri"/>
                          <a:cs typeface="Times New Roman"/>
                        </a:rPr>
                        <a:t>million</a:t>
                      </a:r>
                      <a:endParaRPr lang="en-US" sz="1200" b="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16696" marR="16696" marT="22521" marB="22521"/>
                </a:tc>
                <a:tc>
                  <a:txBody>
                    <a:bodyPr/>
                    <a:lstStyle/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800"/>
                        <a:buFont typeface="Symbol"/>
                        <a:buChar char=""/>
                        <a:tabLst>
                          <a:tab pos="137160" algn="l"/>
                          <a:tab pos="228600" algn="l"/>
                          <a:tab pos="457200" algn="l"/>
                          <a:tab pos="5943600" algn="l"/>
                        </a:tabLs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+mj-lt"/>
                          <a:ea typeface="Calibri"/>
                          <a:cs typeface="Times New Roman"/>
                        </a:rPr>
                        <a:t>Ongoing equipment overhaul capital needs.</a:t>
                      </a:r>
                      <a:endParaRPr lang="en-US" sz="1200" dirty="0">
                        <a:latin typeface="+mj-lt"/>
                        <a:ea typeface="Calibri"/>
                        <a:cs typeface="Times New Roman"/>
                      </a:endParaRP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800"/>
                        <a:buFont typeface="Symbol"/>
                        <a:buChar char=""/>
                        <a:tabLst>
                          <a:tab pos="137160" algn="l"/>
                          <a:tab pos="228600" algn="l"/>
                          <a:tab pos="457200" algn="l"/>
                          <a:tab pos="5943600" algn="l"/>
                        </a:tabLs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+mj-lt"/>
                          <a:ea typeface="Calibri"/>
                          <a:cs typeface="Times New Roman"/>
                        </a:rPr>
                        <a:t>Backlog of state of good repair capital needs. *</a:t>
                      </a:r>
                      <a:endParaRPr lang="en-US" sz="1200" dirty="0">
                        <a:latin typeface="+mj-lt"/>
                        <a:ea typeface="Calibri"/>
                        <a:cs typeface="Times New Roman"/>
                      </a:endParaRP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800"/>
                        <a:buFont typeface="Symbol"/>
                        <a:buChar char=""/>
                        <a:tabLst>
                          <a:tab pos="137160" algn="l"/>
                          <a:tab pos="228600" algn="l"/>
                          <a:tab pos="457200" algn="l"/>
                          <a:tab pos="5943600" algn="l"/>
                        </a:tabLs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+mj-lt"/>
                          <a:ea typeface="Calibri"/>
                          <a:cs typeface="Times New Roman"/>
                        </a:rPr>
                        <a:t>Replacement of legacy/obsolete equipment. *</a:t>
                      </a:r>
                      <a:endParaRPr lang="en-US" sz="1200" dirty="0">
                        <a:latin typeface="+mj-lt"/>
                        <a:ea typeface="Calibri"/>
                        <a:cs typeface="Times New Roman"/>
                      </a:endParaRP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800"/>
                        <a:buFont typeface="Symbol"/>
                        <a:buChar char=""/>
                        <a:tabLst>
                          <a:tab pos="137160" algn="l"/>
                          <a:tab pos="228600" algn="l"/>
                          <a:tab pos="457200" algn="l"/>
                          <a:tab pos="5943600" algn="l"/>
                        </a:tabLs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+mj-lt"/>
                          <a:ea typeface="Calibri"/>
                          <a:cs typeface="Times New Roman"/>
                        </a:rPr>
                        <a:t>Offset by user “access” charges (phased in).</a:t>
                      </a:r>
                      <a:endParaRPr lang="en-US" sz="120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27305" marR="27305" marT="36830" marB="36830"/>
                </a:tc>
                <a:tc>
                  <a:txBody>
                    <a:bodyPr/>
                    <a:lstStyle/>
                    <a:p>
                      <a:pPr marL="292100" marR="0" indent="-2286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37160" algn="l"/>
                          <a:tab pos="228600" algn="l"/>
                          <a:tab pos="457200" algn="l"/>
                          <a:tab pos="5943600" algn="l"/>
                        </a:tabLs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  Amtrak </a:t>
                      </a:r>
                    </a:p>
                    <a:p>
                      <a:pPr marL="292100" marR="0" indent="-2286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37160" algn="l"/>
                          <a:tab pos="228600" algn="l"/>
                          <a:tab pos="457200" algn="l"/>
                          <a:tab pos="5943600" algn="l"/>
                        </a:tabLs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    </a:t>
                      </a:r>
                      <a:endParaRPr lang="en-US" sz="1200" i="1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16696" marR="16696" marT="22521" marB="22521"/>
                </a:tc>
              </a:tr>
              <a:tr h="96297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37160" algn="l"/>
                          <a:tab pos="228600" algn="l"/>
                          <a:tab pos="457200" algn="l"/>
                          <a:tab pos="5943600" algn="l"/>
                        </a:tabLst>
                      </a:pPr>
                      <a:r>
                        <a:rPr lang="en-US" sz="1200" b="1" dirty="0" smtClean="0">
                          <a:solidFill>
                            <a:srgbClr val="000000"/>
                          </a:solidFill>
                          <a:latin typeface="+mj-lt"/>
                          <a:ea typeface="Calibri"/>
                          <a:cs typeface="Times New Roman"/>
                        </a:rPr>
                        <a:t>State Corridors</a:t>
                      </a:r>
                      <a:endParaRPr lang="en-US" sz="1200" b="0" i="1" dirty="0" smtClean="0">
                        <a:solidFill>
                          <a:srgbClr val="000000"/>
                        </a:solidFill>
                        <a:latin typeface="+mj-lt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37160" algn="l"/>
                          <a:tab pos="228600" algn="l"/>
                          <a:tab pos="457200" algn="l"/>
                          <a:tab pos="5943600" algn="l"/>
                        </a:tabLst>
                      </a:pPr>
                      <a:endParaRPr lang="en-US" sz="1200" b="0" i="1" dirty="0">
                        <a:latin typeface="+mj-lt"/>
                        <a:ea typeface="Calibri"/>
                        <a:cs typeface="Times New Roman"/>
                      </a:endParaRPr>
                    </a:p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37160" algn="l"/>
                          <a:tab pos="228600" algn="l"/>
                          <a:tab pos="457200" algn="l"/>
                          <a:tab pos="5943600" algn="l"/>
                        </a:tabLs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+mj-lt"/>
                          <a:ea typeface="Calibri"/>
                          <a:cs typeface="Times New Roman"/>
                        </a:rPr>
                        <a:t>$225</a:t>
                      </a: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+mj-lt"/>
                          <a:ea typeface="Calibri"/>
                          <a:cs typeface="Times New Roman"/>
                        </a:rPr>
                        <a:t> million</a:t>
                      </a:r>
                      <a:endParaRPr lang="en-US" sz="1200" b="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16696" marR="16696" marT="22521" marB="22521"/>
                </a:tc>
                <a:tc>
                  <a:txBody>
                    <a:bodyPr/>
                    <a:lstStyle/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800"/>
                        <a:buFont typeface="Symbol"/>
                        <a:buChar char=""/>
                        <a:tabLst>
                          <a:tab pos="137160" algn="l"/>
                          <a:tab pos="228600" algn="l"/>
                          <a:tab pos="457200" algn="l"/>
                          <a:tab pos="5943600" algn="l"/>
                        </a:tabLs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+mj-lt"/>
                          <a:ea typeface="Calibri"/>
                          <a:cs typeface="Times New Roman"/>
                        </a:rPr>
                        <a:t>Replacement of legacy/obsolete equipment.*</a:t>
                      </a:r>
                      <a:endParaRPr lang="en-US" sz="1200" dirty="0">
                        <a:latin typeface="+mj-lt"/>
                        <a:ea typeface="Calibri"/>
                        <a:cs typeface="Times New Roman"/>
                      </a:endParaRP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800"/>
                        <a:buFont typeface="Symbol"/>
                        <a:buChar char=""/>
                        <a:tabLst>
                          <a:tab pos="137160" algn="l"/>
                          <a:tab pos="228600" algn="l"/>
                          <a:tab pos="457200" algn="l"/>
                          <a:tab pos="5943600" algn="l"/>
                        </a:tabLs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Transitional assistance to support phase-in of fixed asset capital charges to States under PRIIA Section 209.</a:t>
                      </a:r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* </a:t>
                      </a:r>
                      <a:endParaRPr lang="en-US" sz="120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27305" marR="27305" marT="36830" marB="36830"/>
                </a:tc>
                <a:tc>
                  <a:txBody>
                    <a:bodyPr/>
                    <a:lstStyle/>
                    <a:p>
                      <a:pPr marL="13716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37160" algn="l"/>
                          <a:tab pos="228600" algn="l"/>
                          <a:tab pos="457200" algn="l"/>
                          <a:tab pos="5943600" algn="l"/>
                        </a:tabLs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States</a:t>
                      </a:r>
                      <a:endParaRPr lang="en-US" sz="120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16696" marR="16696" marT="22521" marB="22521"/>
                </a:tc>
              </a:tr>
              <a:tr h="73837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37160" algn="l"/>
                          <a:tab pos="228600" algn="l"/>
                          <a:tab pos="457200" algn="l"/>
                          <a:tab pos="5943600" algn="l"/>
                        </a:tabLst>
                      </a:pPr>
                      <a:r>
                        <a:rPr lang="en-US" sz="1200" b="1" dirty="0" smtClean="0">
                          <a:solidFill>
                            <a:srgbClr val="000000"/>
                          </a:solidFill>
                          <a:latin typeface="+mj-lt"/>
                          <a:ea typeface="Calibri"/>
                          <a:cs typeface="Times New Roman"/>
                        </a:rPr>
                        <a:t>Long-Distance Routes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37160" algn="l"/>
                          <a:tab pos="228600" algn="l"/>
                          <a:tab pos="457200" algn="l"/>
                          <a:tab pos="5943600" algn="l"/>
                        </a:tabLst>
                      </a:pPr>
                      <a:endParaRPr lang="en-US" sz="1200" b="1" dirty="0" smtClean="0">
                        <a:latin typeface="+mj-lt"/>
                        <a:ea typeface="Calibri"/>
                        <a:cs typeface="Times New Roman"/>
                      </a:endParaRPr>
                    </a:p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37160" algn="l"/>
                          <a:tab pos="228600" algn="l"/>
                          <a:tab pos="457200" algn="l"/>
                          <a:tab pos="5943600" algn="l"/>
                        </a:tabLs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+mj-lt"/>
                          <a:ea typeface="Calibri"/>
                          <a:cs typeface="Times New Roman"/>
                        </a:rPr>
                        <a:t>$850</a:t>
                      </a: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+mj-lt"/>
                          <a:ea typeface="Calibri"/>
                          <a:cs typeface="Times New Roman"/>
                        </a:rPr>
                        <a:t> million</a:t>
                      </a:r>
                      <a:endParaRPr lang="en-US" sz="1200" b="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16696" marR="16696" marT="22521" marB="22521"/>
                </a:tc>
                <a:tc>
                  <a:txBody>
                    <a:bodyPr/>
                    <a:lstStyle/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800"/>
                        <a:buFont typeface="Symbol"/>
                        <a:buChar char=""/>
                        <a:tabLst>
                          <a:tab pos="137160" algn="l"/>
                          <a:tab pos="228600" algn="l"/>
                          <a:tab pos="457200" algn="l"/>
                          <a:tab pos="5943600" algn="l"/>
                        </a:tabLs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Long-distance route capital – equipment overhauls and replacement, stations, maintenance facilities.</a:t>
                      </a:r>
                      <a:endParaRPr lang="en-US" sz="1200" dirty="0">
                        <a:latin typeface="+mj-lt"/>
                        <a:ea typeface="Calibri"/>
                        <a:cs typeface="Times New Roman"/>
                      </a:endParaRP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800"/>
                        <a:buFont typeface="Symbol"/>
                        <a:buChar char=""/>
                        <a:tabLst>
                          <a:tab pos="137160" algn="l"/>
                          <a:tab pos="228600" algn="l"/>
                          <a:tab pos="457200" algn="l"/>
                          <a:tab pos="5943600" algn="l"/>
                        </a:tabLs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Long-distance route operations.</a:t>
                      </a:r>
                      <a:endParaRPr lang="en-US" sz="120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27305" marR="27305" marT="36830" marB="36830"/>
                </a:tc>
                <a:tc>
                  <a:txBody>
                    <a:bodyPr/>
                    <a:lstStyle/>
                    <a:p>
                      <a:pPr marL="13716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37160" algn="l"/>
                          <a:tab pos="228600" algn="l"/>
                          <a:tab pos="457200" algn="l"/>
                          <a:tab pos="5943600" algn="l"/>
                        </a:tabLs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+mj-lt"/>
                          <a:ea typeface="Calibri"/>
                          <a:cs typeface="Times New Roman"/>
                        </a:rPr>
                        <a:t>Amtrak</a:t>
                      </a:r>
                      <a:endParaRPr lang="en-US" sz="120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16696" marR="16696" marT="22521" marB="22521"/>
                </a:tc>
              </a:tr>
              <a:tr h="1369703">
                <a:tc>
                  <a:txBody>
                    <a:bodyPr/>
                    <a:lstStyle/>
                    <a:p>
                      <a:pPr marL="0" marR="0" indent="0" algn="l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943600" algn="l"/>
                        </a:tabLst>
                      </a:pPr>
                      <a:r>
                        <a:rPr lang="en-US" sz="1200" b="1" kern="1200" dirty="0" smtClean="0">
                          <a:solidFill>
                            <a:srgbClr val="000000"/>
                          </a:solidFill>
                          <a:latin typeface="+mj-lt"/>
                          <a:ea typeface="Calibri"/>
                          <a:cs typeface="Times New Roman"/>
                        </a:rPr>
                        <a:t>National Assets, </a:t>
                      </a:r>
                      <a:r>
                        <a:rPr lang="en-US" sz="1200" b="1" kern="1200" dirty="0" smtClean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Legacy Debt, and Amtrak PTC</a:t>
                      </a:r>
                    </a:p>
                    <a:p>
                      <a:pPr marL="137160" marR="0" algn="l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37160" algn="l"/>
                          <a:tab pos="228600" algn="l"/>
                          <a:tab pos="457200" algn="l"/>
                          <a:tab pos="5943600" algn="l"/>
                        </a:tabLst>
                      </a:pPr>
                      <a:endParaRPr lang="en-US" sz="1200" kern="1200" dirty="0" smtClean="0">
                        <a:solidFill>
                          <a:srgbClr val="000000"/>
                        </a:solidFill>
                        <a:latin typeface="+mj-lt"/>
                        <a:ea typeface="Times New Roman"/>
                        <a:cs typeface="Times New Roman"/>
                      </a:endParaRPr>
                    </a:p>
                    <a:p>
                      <a:pPr marL="137160" marR="0" algn="l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37160" algn="l"/>
                          <a:tab pos="228600" algn="l"/>
                          <a:tab pos="457200" algn="l"/>
                          <a:tab pos="5943600" algn="l"/>
                        </a:tabLst>
                      </a:pP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$475</a:t>
                      </a:r>
                      <a:r>
                        <a:rPr lang="en-US" sz="1200" kern="1200" dirty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 million</a:t>
                      </a:r>
                    </a:p>
                  </a:txBody>
                  <a:tcPr marL="16696" marR="16696" marT="22521" marB="22521"/>
                </a:tc>
                <a:tc>
                  <a:txBody>
                    <a:bodyPr/>
                    <a:lstStyle/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800"/>
                        <a:buFont typeface="Symbol"/>
                        <a:buChar char=""/>
                        <a:tabLst>
                          <a:tab pos="137160" algn="l"/>
                          <a:tab pos="228600" algn="l"/>
                          <a:tab pos="457200" algn="l"/>
                          <a:tab pos="5943600" algn="l"/>
                        </a:tabLst>
                      </a:pPr>
                      <a:r>
                        <a:rPr lang="en-US" sz="1200" dirty="0">
                          <a:latin typeface="+mj-lt"/>
                          <a:ea typeface="Times New Roman"/>
                          <a:cs typeface="Times New Roman"/>
                        </a:rPr>
                        <a:t>Operating and capital needs for national reservations system; security and policing; training centers; and other national backbone systems.</a:t>
                      </a:r>
                      <a:endParaRPr lang="en-US" sz="1200" dirty="0">
                        <a:latin typeface="+mj-lt"/>
                        <a:ea typeface="Calibri"/>
                        <a:cs typeface="Times New Roman"/>
                      </a:endParaRP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800"/>
                        <a:buFont typeface="Symbol"/>
                        <a:buChar char=""/>
                        <a:tabLst>
                          <a:tab pos="137160" algn="l"/>
                          <a:tab pos="228600" algn="l"/>
                          <a:tab pos="457200" algn="l"/>
                          <a:tab pos="5943600" algn="l"/>
                        </a:tabLst>
                      </a:pPr>
                      <a:r>
                        <a:rPr lang="en-US" sz="1200" dirty="0">
                          <a:latin typeface="+mj-lt"/>
                          <a:ea typeface="Calibri"/>
                          <a:cs typeface="Times New Roman"/>
                        </a:rPr>
                        <a:t>PTC capital on Amtrak routes*  </a:t>
                      </a: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800"/>
                        <a:buFont typeface="Symbol"/>
                        <a:buChar char=""/>
                        <a:tabLst>
                          <a:tab pos="137160" algn="l"/>
                          <a:tab pos="228600" algn="l"/>
                          <a:tab pos="457200" algn="l"/>
                          <a:tab pos="5943600" algn="l"/>
                        </a:tabLst>
                      </a:pPr>
                      <a:r>
                        <a:rPr lang="en-US" sz="1200" dirty="0">
                          <a:latin typeface="+mj-lt"/>
                          <a:ea typeface="Times New Roman"/>
                          <a:cs typeface="Times New Roman"/>
                        </a:rPr>
                        <a:t>Legacy debt service and principal. *</a:t>
                      </a:r>
                      <a:endParaRPr lang="en-US" sz="120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27305" marR="27305" marT="36830" marB="36830"/>
                </a:tc>
                <a:tc>
                  <a:txBody>
                    <a:bodyPr/>
                    <a:lstStyle/>
                    <a:p>
                      <a:pPr marL="137160" marR="0" algn="l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37160" algn="l"/>
                          <a:tab pos="228600" algn="l"/>
                          <a:tab pos="457200" algn="l"/>
                          <a:tab pos="5943600" algn="l"/>
                        </a:tabLst>
                      </a:pP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Amtrak</a:t>
                      </a:r>
                    </a:p>
                    <a:p>
                      <a:pPr marL="137160" marR="0" algn="l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37160" algn="l"/>
                          <a:tab pos="228600" algn="l"/>
                          <a:tab pos="457200" algn="l"/>
                          <a:tab pos="5943600" algn="l"/>
                        </a:tabLst>
                      </a:pPr>
                      <a:endParaRPr lang="en-US" sz="1200" kern="1200" dirty="0" smtClean="0">
                        <a:solidFill>
                          <a:srgbClr val="000000"/>
                        </a:solidFill>
                        <a:latin typeface="+mj-lt"/>
                        <a:ea typeface="Times New Roman"/>
                        <a:cs typeface="Times New Roman"/>
                      </a:endParaRPr>
                    </a:p>
                    <a:p>
                      <a:pPr marL="137160" marR="0" algn="l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37160" algn="l"/>
                          <a:tab pos="228600" algn="l"/>
                          <a:tab pos="457200" algn="l"/>
                          <a:tab pos="5943600" algn="l"/>
                        </a:tabLst>
                      </a:pPr>
                      <a:endParaRPr lang="en-US" sz="1200" kern="1200" dirty="0" smtClean="0">
                        <a:solidFill>
                          <a:srgbClr val="000000"/>
                        </a:solidFill>
                        <a:latin typeface="+mj-lt"/>
                        <a:ea typeface="Times New Roman"/>
                        <a:cs typeface="Times New Roman"/>
                      </a:endParaRPr>
                    </a:p>
                    <a:p>
                      <a:pPr marL="137160" marR="0" algn="l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37160" algn="l"/>
                          <a:tab pos="228600" algn="l"/>
                          <a:tab pos="457200" algn="l"/>
                          <a:tab pos="5943600" algn="l"/>
                        </a:tabLst>
                      </a:pPr>
                      <a:endParaRPr lang="en-US" sz="1200" kern="1200" dirty="0" smtClean="0">
                        <a:solidFill>
                          <a:srgbClr val="000000"/>
                        </a:solidFill>
                        <a:latin typeface="+mj-lt"/>
                        <a:ea typeface="Times New Roman"/>
                        <a:cs typeface="Times New Roman"/>
                      </a:endParaRPr>
                    </a:p>
                    <a:p>
                      <a:pPr marL="137160" marR="0" algn="l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37160" algn="l"/>
                          <a:tab pos="228600" algn="l"/>
                          <a:tab pos="457200" algn="l"/>
                          <a:tab pos="5943600" algn="l"/>
                        </a:tabLst>
                      </a:pPr>
                      <a:endParaRPr lang="en-US" sz="1200" kern="1200" dirty="0" smtClean="0">
                        <a:solidFill>
                          <a:srgbClr val="000000"/>
                        </a:solidFill>
                        <a:latin typeface="+mj-lt"/>
                        <a:ea typeface="Times New Roman"/>
                        <a:cs typeface="Times New Roman"/>
                      </a:endParaRPr>
                    </a:p>
                    <a:p>
                      <a:pPr marL="137160" marR="0" algn="l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37160" algn="l"/>
                          <a:tab pos="228600" algn="l"/>
                          <a:tab pos="457200" algn="l"/>
                          <a:tab pos="5943600" algn="l"/>
                        </a:tabLst>
                      </a:pPr>
                      <a:endParaRPr lang="en-US" sz="1200" kern="1200" dirty="0">
                        <a:solidFill>
                          <a:srgbClr val="000000"/>
                        </a:solidFill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16696" marR="16696" marT="22521" marB="22521"/>
                </a:tc>
              </a:tr>
              <a:tr h="1083722">
                <a:tc>
                  <a:txBody>
                    <a:bodyPr/>
                    <a:lstStyle/>
                    <a:p>
                      <a:r>
                        <a:rPr lang="en-US" sz="1200" b="1" kern="1200" dirty="0" smtClean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Stations – Americans with Disabilities Act Compliance </a:t>
                      </a:r>
                    </a:p>
                    <a:p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pPr marL="137160" marR="0" algn="l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37160" algn="l"/>
                          <a:tab pos="228600" algn="l"/>
                          <a:tab pos="457200" algn="l"/>
                          <a:tab pos="5943600" algn="l"/>
                        </a:tabLst>
                      </a:pP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   $350 million</a:t>
                      </a:r>
                      <a:endParaRPr lang="en-US" sz="1200" kern="1200" dirty="0">
                        <a:solidFill>
                          <a:srgbClr val="000000"/>
                        </a:solidFill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16696" marR="16696" marT="22521" marB="22521"/>
                </a:tc>
                <a:tc>
                  <a:txBody>
                    <a:bodyPr/>
                    <a:lstStyle/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800"/>
                        <a:buFont typeface="Symbol"/>
                        <a:buChar char=""/>
                        <a:tabLst>
                          <a:tab pos="137160" algn="l"/>
                          <a:tab pos="228600" algn="l"/>
                          <a:tab pos="457200" algn="l"/>
                          <a:tab pos="5943600" algn="l"/>
                        </a:tabLst>
                      </a:pPr>
                      <a:r>
                        <a:rPr lang="en-US" sz="1200" dirty="0">
                          <a:latin typeface="+mj-lt"/>
                          <a:ea typeface="Calibri"/>
                          <a:cs typeface="Times New Roman"/>
                        </a:rPr>
                        <a:t>Capital to upgrade Amtrak-served stations to be ADA compliant. *</a:t>
                      </a:r>
                    </a:p>
                  </a:txBody>
                  <a:tcPr marL="27305" marR="27305" marT="36830" marB="36830"/>
                </a:tc>
                <a:tc>
                  <a:txBody>
                    <a:bodyPr/>
                    <a:lstStyle/>
                    <a:p>
                      <a:pPr marL="137160" marR="0" algn="l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37160" algn="l"/>
                          <a:tab pos="228600" algn="l"/>
                          <a:tab pos="457200" algn="l"/>
                          <a:tab pos="5943600" algn="l"/>
                        </a:tabLst>
                      </a:pP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Amtrak</a:t>
                      </a:r>
                      <a:endParaRPr lang="en-US" sz="1200" kern="1200" dirty="0">
                        <a:solidFill>
                          <a:srgbClr val="000000"/>
                        </a:solidFill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16696" marR="16696" marT="22521" marB="22521"/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838200" y="6553200"/>
            <a:ext cx="147508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1" i="1" dirty="0" smtClean="0"/>
              <a:t>* temporary activities</a:t>
            </a:r>
            <a:endParaRPr lang="en-US" sz="1000" b="1" i="1" dirty="0"/>
          </a:p>
        </p:txBody>
      </p:sp>
    </p:spTree>
    <p:extLst>
      <p:ext uri="{BB962C8B-B14F-4D97-AF65-F5344CB8AC3E}">
        <p14:creationId xmlns:p14="http://schemas.microsoft.com/office/powerpoint/2010/main" val="2148199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 txBox="1">
            <a:spLocks/>
          </p:cNvSpPr>
          <p:nvPr/>
        </p:nvSpPr>
        <p:spPr bwMode="gray">
          <a:xfrm>
            <a:off x="1930731" y="498215"/>
            <a:ext cx="6778933" cy="2609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/>
          <a:p>
            <a:pPr eaLnBrk="0" hangingPunct="0">
              <a:lnSpc>
                <a:spcPct val="106000"/>
              </a:lnSpc>
              <a:defRPr/>
            </a:pPr>
            <a:r>
              <a:rPr lang="en-US" sz="1600" b="1" kern="0" dirty="0" smtClean="0">
                <a:solidFill>
                  <a:srgbClr val="000000"/>
                </a:solidFill>
              </a:rPr>
              <a:t>Rail Service Improvement Program (</a:t>
            </a:r>
            <a:r>
              <a:rPr lang="en-US" sz="1600" b="1" i="1" kern="0" dirty="0" smtClean="0">
                <a:solidFill>
                  <a:srgbClr val="000000"/>
                </a:solidFill>
              </a:rPr>
              <a:t>FY15 Request = $2.325 billion</a:t>
            </a:r>
            <a:r>
              <a:rPr lang="en-US" sz="1600" b="1" kern="0" dirty="0" smtClean="0">
                <a:solidFill>
                  <a:srgbClr val="000000"/>
                </a:solidFill>
              </a:rPr>
              <a:t>)</a:t>
            </a:r>
            <a:endParaRPr lang="en-US" sz="1600" b="1" i="1" kern="0" dirty="0">
              <a:solidFill>
                <a:srgbClr val="000000"/>
              </a:solidFill>
              <a:cs typeface="Arial" pitchFamily="34" charset="0"/>
            </a:endParaRPr>
          </a:p>
        </p:txBody>
      </p:sp>
      <p:graphicFrame>
        <p:nvGraphicFramePr>
          <p:cNvPr id="22" name="Table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86749625"/>
              </p:ext>
            </p:extLst>
          </p:nvPr>
        </p:nvGraphicFramePr>
        <p:xfrm>
          <a:off x="403864" y="838200"/>
          <a:ext cx="8305800" cy="58905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21577"/>
                <a:gridCol w="3221230"/>
                <a:gridCol w="3262993"/>
              </a:tblGrid>
              <a:tr h="519821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Program</a:t>
                      </a:r>
                      <a:r>
                        <a:rPr lang="en-US" sz="1200" baseline="0" dirty="0" smtClean="0"/>
                        <a:t> Area</a:t>
                      </a:r>
                      <a:endParaRPr lang="en-US" sz="1200" dirty="0"/>
                    </a:p>
                  </a:txBody>
                  <a:tcPr anchor="ctr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Eligible Activities</a:t>
                      </a:r>
                    </a:p>
                  </a:txBody>
                  <a:tcPr anchor="ctr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Eligible Recipients</a:t>
                      </a:r>
                      <a:endParaRPr lang="en-US" sz="1200" dirty="0"/>
                    </a:p>
                  </a:txBody>
                  <a:tcPr anchor="ctr">
                    <a:solidFill>
                      <a:schemeClr val="accent1">
                        <a:lumMod val="50000"/>
                      </a:schemeClr>
                    </a:solidFill>
                  </a:tcPr>
                </a:tc>
              </a:tr>
              <a:tr h="150704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37160" algn="l"/>
                          <a:tab pos="228600" algn="l"/>
                          <a:tab pos="457200" algn="l"/>
                          <a:tab pos="5943600" algn="l"/>
                        </a:tabLst>
                      </a:pPr>
                      <a:r>
                        <a:rPr lang="en-US" sz="1100" b="1" dirty="0">
                          <a:solidFill>
                            <a:srgbClr val="000000"/>
                          </a:solidFill>
                          <a:latin typeface="+mj-lt"/>
                          <a:ea typeface="Calibri"/>
                          <a:cs typeface="Times New Roman"/>
                        </a:rPr>
                        <a:t>Passenger Corridors</a:t>
                      </a:r>
                      <a:endParaRPr lang="en-US" sz="1100" b="1" dirty="0">
                        <a:latin typeface="+mj-lt"/>
                        <a:ea typeface="Calibri"/>
                        <a:cs typeface="Times New Roman"/>
                      </a:endParaRPr>
                    </a:p>
                    <a:p>
                      <a:pPr marL="13716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37160" algn="l"/>
                          <a:tab pos="228600" algn="l"/>
                          <a:tab pos="457200" algn="l"/>
                          <a:tab pos="5943600" algn="l"/>
                        </a:tabLst>
                      </a:pPr>
                      <a:endParaRPr lang="en-US" sz="1100" dirty="0" smtClean="0">
                        <a:solidFill>
                          <a:srgbClr val="000000"/>
                        </a:solidFill>
                        <a:latin typeface="+mj-lt"/>
                        <a:ea typeface="Calibri"/>
                        <a:cs typeface="Times New Roman"/>
                      </a:endParaRPr>
                    </a:p>
                    <a:p>
                      <a:pPr marL="13716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37160" algn="l"/>
                          <a:tab pos="228600" algn="l"/>
                          <a:tab pos="457200" algn="l"/>
                          <a:tab pos="5943600" algn="l"/>
                        </a:tabLs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j-lt"/>
                          <a:ea typeface="Calibri"/>
                          <a:cs typeface="Times New Roman"/>
                        </a:rPr>
                        <a:t>$1.3</a:t>
                      </a:r>
                      <a:r>
                        <a:rPr lang="en-US" sz="1100" dirty="0">
                          <a:solidFill>
                            <a:srgbClr val="000000"/>
                          </a:solidFill>
                          <a:latin typeface="+mj-lt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j-lt"/>
                          <a:ea typeface="Calibri"/>
                          <a:cs typeface="Times New Roman"/>
                        </a:rPr>
                        <a:t>billion</a:t>
                      </a:r>
                      <a:endParaRPr lang="en-US" sz="110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16696" marR="16696" marT="22521" marB="22521"/>
                </a:tc>
                <a:tc>
                  <a:txBody>
                    <a:bodyPr/>
                    <a:lstStyle/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800"/>
                        <a:buFont typeface="Symbol"/>
                        <a:buChar char=""/>
                        <a:tabLst>
                          <a:tab pos="137160" algn="l"/>
                          <a:tab pos="228600" algn="l"/>
                          <a:tab pos="457200" algn="l"/>
                          <a:tab pos="5943600" algn="l"/>
                        </a:tabLst>
                      </a:pPr>
                      <a:r>
                        <a:rPr lang="en-US" sz="1100" dirty="0">
                          <a:latin typeface="+mj-lt"/>
                          <a:ea typeface="Calibri"/>
                          <a:cs typeface="Times New Roman"/>
                        </a:rPr>
                        <a:t>Environmental studies</a:t>
                      </a: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800"/>
                        <a:buFont typeface="Symbol"/>
                        <a:buChar char=""/>
                        <a:tabLst>
                          <a:tab pos="137160" algn="l"/>
                          <a:tab pos="228600" algn="l"/>
                          <a:tab pos="457200" algn="l"/>
                          <a:tab pos="5943600" algn="l"/>
                        </a:tabLst>
                      </a:pPr>
                      <a:r>
                        <a:rPr lang="en-US" sz="1100" dirty="0">
                          <a:latin typeface="+mj-lt"/>
                          <a:ea typeface="Calibri"/>
                          <a:cs typeface="Times New Roman"/>
                        </a:rPr>
                        <a:t>Right-of-way acquisition</a:t>
                      </a: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800"/>
                        <a:buFont typeface="Symbol"/>
                        <a:buChar char=""/>
                        <a:tabLst>
                          <a:tab pos="137160" algn="l"/>
                          <a:tab pos="228600" algn="l"/>
                          <a:tab pos="457200" algn="l"/>
                          <a:tab pos="5943600" algn="l"/>
                        </a:tabLst>
                      </a:pPr>
                      <a:r>
                        <a:rPr lang="en-US" sz="1100" dirty="0">
                          <a:latin typeface="+mj-lt"/>
                          <a:ea typeface="Calibri"/>
                          <a:cs typeface="Times New Roman"/>
                        </a:rPr>
                        <a:t>Preliminary engineering</a:t>
                      </a: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800"/>
                        <a:buFont typeface="Symbol"/>
                        <a:buChar char=""/>
                        <a:tabLst>
                          <a:tab pos="137160" algn="l"/>
                          <a:tab pos="228600" algn="l"/>
                          <a:tab pos="457200" algn="l"/>
                          <a:tab pos="5943600" algn="l"/>
                        </a:tabLst>
                      </a:pPr>
                      <a:r>
                        <a:rPr lang="en-US" sz="1100" dirty="0">
                          <a:latin typeface="+mj-lt"/>
                          <a:ea typeface="Calibri"/>
                          <a:cs typeface="Times New Roman"/>
                        </a:rPr>
                        <a:t>Design and construction</a:t>
                      </a: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800"/>
                        <a:buFont typeface="Symbol"/>
                        <a:buChar char=""/>
                        <a:tabLst>
                          <a:tab pos="137160" algn="l"/>
                          <a:tab pos="228600" algn="l"/>
                          <a:tab pos="457200" algn="l"/>
                          <a:tab pos="5943600" algn="l"/>
                        </a:tabLst>
                      </a:pPr>
                      <a:r>
                        <a:rPr lang="en-US" sz="1100" dirty="0">
                          <a:latin typeface="+mj-lt"/>
                          <a:ea typeface="Calibri"/>
                          <a:cs typeface="Times New Roman"/>
                        </a:rPr>
                        <a:t>Rolling stock acquisition</a:t>
                      </a: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800"/>
                        <a:buFont typeface="Symbol"/>
                        <a:buChar char=""/>
                        <a:tabLst>
                          <a:tab pos="137160" algn="l"/>
                          <a:tab pos="228600" algn="l"/>
                          <a:tab pos="457200" algn="l"/>
                          <a:tab pos="5943600" algn="l"/>
                        </a:tabLs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Congestion mitigation projects identified by the Surface Transportation Board or DOT</a:t>
                      </a:r>
                      <a:endParaRPr lang="en-US" sz="110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27305" marR="27305" marT="36830" marB="36830"/>
                </a:tc>
                <a:tc>
                  <a:txBody>
                    <a:bodyPr/>
                    <a:lstStyle/>
                    <a:p>
                      <a:pPr marL="342900" marR="0" lvl="0" indent="-228600" algn="l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800"/>
                        <a:buFont typeface="Symbol"/>
                        <a:buChar char=""/>
                        <a:tabLst>
                          <a:tab pos="137160" algn="l"/>
                          <a:tab pos="228600" algn="l"/>
                          <a:tab pos="457200" algn="l"/>
                          <a:tab pos="5943600" algn="l"/>
                        </a:tabLst>
                      </a:pPr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latin typeface="+mj-lt"/>
                          <a:ea typeface="Calibri"/>
                          <a:cs typeface="Times New Roman"/>
                        </a:rPr>
                        <a:t>States and multi-State entities</a:t>
                      </a:r>
                    </a:p>
                    <a:p>
                      <a:pPr marL="342900" marR="0" lvl="0" indent="-228600" algn="l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800"/>
                        <a:buFont typeface="Symbol"/>
                        <a:buChar char=""/>
                        <a:tabLst>
                          <a:tab pos="137160" algn="l"/>
                          <a:tab pos="228600" algn="l"/>
                          <a:tab pos="457200" algn="l"/>
                          <a:tab pos="5943600" algn="l"/>
                        </a:tabLst>
                      </a:pPr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latin typeface="+mj-lt"/>
                          <a:ea typeface="Calibri"/>
                          <a:cs typeface="Times New Roman"/>
                        </a:rPr>
                        <a:t>Amtrak</a:t>
                      </a:r>
                    </a:p>
                    <a:p>
                      <a:pPr marL="342900" marR="0" lvl="0" indent="-228600" algn="l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800"/>
                        <a:buFont typeface="Symbol"/>
                        <a:buChar char=""/>
                        <a:tabLst>
                          <a:tab pos="137160" algn="l"/>
                          <a:tab pos="228600" algn="l"/>
                          <a:tab pos="457200" algn="l"/>
                          <a:tab pos="5943600" algn="l"/>
                        </a:tabLst>
                      </a:pPr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latin typeface="+mj-lt"/>
                          <a:ea typeface="Calibri"/>
                          <a:cs typeface="Times New Roman"/>
                        </a:rPr>
                        <a:t>Equipment entity</a:t>
                      </a:r>
                      <a:endParaRPr lang="en-US" sz="1100" kern="1200" dirty="0">
                        <a:solidFill>
                          <a:schemeClr val="dk1"/>
                        </a:solidFill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16696" marR="16696" marT="22521" marB="22521"/>
                </a:tc>
              </a:tr>
              <a:tr h="642136"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37160" algn="l"/>
                          <a:tab pos="228600" algn="l"/>
                          <a:tab pos="457200" algn="l"/>
                          <a:tab pos="5943600" algn="l"/>
                        </a:tabLst>
                      </a:pPr>
                      <a:r>
                        <a:rPr lang="en-US" sz="1100" b="1" kern="1200" dirty="0" smtClean="0">
                          <a:solidFill>
                            <a:srgbClr val="000000"/>
                          </a:solidFill>
                          <a:latin typeface="+mj-lt"/>
                          <a:ea typeface="Calibri"/>
                          <a:cs typeface="Times New Roman"/>
                        </a:rPr>
                        <a:t>Commuter Railroads – PTC Compliance </a:t>
                      </a:r>
                    </a:p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37160" algn="l"/>
                          <a:tab pos="228600" algn="l"/>
                          <a:tab pos="457200" algn="l"/>
                          <a:tab pos="5943600" algn="l"/>
                        </a:tabLs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j-lt"/>
                          <a:ea typeface="Calibri"/>
                          <a:cs typeface="Times New Roman"/>
                        </a:rPr>
                        <a:t>$825 </a:t>
                      </a:r>
                      <a:r>
                        <a:rPr lang="en-US" sz="1100" dirty="0">
                          <a:solidFill>
                            <a:srgbClr val="000000"/>
                          </a:solidFill>
                          <a:latin typeface="+mj-lt"/>
                          <a:ea typeface="Calibri"/>
                          <a:cs typeface="Times New Roman"/>
                        </a:rPr>
                        <a:t>million</a:t>
                      </a:r>
                      <a:endParaRPr lang="en-US" sz="110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16696" marR="16696" marT="22521" marB="22521"/>
                </a:tc>
                <a:tc>
                  <a:txBody>
                    <a:bodyPr/>
                    <a:lstStyle/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800"/>
                        <a:buFont typeface="Symbol"/>
                        <a:buChar char=""/>
                        <a:tabLst>
                          <a:tab pos="137160" algn="l"/>
                          <a:tab pos="228600" algn="l"/>
                          <a:tab pos="457200" algn="l"/>
                          <a:tab pos="5943600" algn="l"/>
                        </a:tabLst>
                      </a:pPr>
                      <a:r>
                        <a:rPr lang="en-US" sz="1100" dirty="0">
                          <a:latin typeface="+mj-lt"/>
                          <a:ea typeface="Calibri"/>
                          <a:cs typeface="Times New Roman"/>
                        </a:rPr>
                        <a:t>PTC capital on commuter railroads. *</a:t>
                      </a:r>
                    </a:p>
                  </a:txBody>
                  <a:tcPr marL="27305" marR="27305" marT="36830" marB="36830"/>
                </a:tc>
                <a:tc>
                  <a:txBody>
                    <a:bodyPr/>
                    <a:lstStyle/>
                    <a:p>
                      <a:pPr marL="342900" marR="0" lvl="0" indent="-228600" algn="l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800"/>
                        <a:buFont typeface="Symbol"/>
                        <a:buChar char=""/>
                        <a:tabLst>
                          <a:tab pos="137160" algn="l"/>
                          <a:tab pos="228600" algn="l"/>
                          <a:tab pos="457200" algn="l"/>
                          <a:tab pos="5943600" algn="l"/>
                        </a:tabLst>
                      </a:pPr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latin typeface="+mj-lt"/>
                          <a:ea typeface="Calibri"/>
                          <a:cs typeface="Times New Roman"/>
                        </a:rPr>
                        <a:t>States</a:t>
                      </a:r>
                    </a:p>
                    <a:p>
                      <a:pPr marL="342900" marR="0" lvl="0" indent="-228600" algn="l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800"/>
                        <a:buFont typeface="Symbol"/>
                        <a:buChar char=""/>
                        <a:tabLst>
                          <a:tab pos="137160" algn="l"/>
                          <a:tab pos="228600" algn="l"/>
                          <a:tab pos="457200" algn="l"/>
                          <a:tab pos="5943600" algn="l"/>
                        </a:tabLst>
                      </a:pPr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latin typeface="+mj-lt"/>
                          <a:ea typeface="Calibri"/>
                          <a:cs typeface="Times New Roman"/>
                        </a:rPr>
                        <a:t>Commuter railroads</a:t>
                      </a:r>
                      <a:endParaRPr lang="en-US" sz="1100" kern="1200" dirty="0">
                        <a:solidFill>
                          <a:schemeClr val="dk1"/>
                        </a:solidFill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16696" marR="16696" marT="22521" marB="22521"/>
                </a:tc>
              </a:tr>
              <a:tr h="1338256"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37160" algn="l"/>
                          <a:tab pos="228600" algn="l"/>
                          <a:tab pos="457200" algn="l"/>
                          <a:tab pos="5943600" algn="l"/>
                        </a:tabLst>
                      </a:pPr>
                      <a:r>
                        <a:rPr lang="en-US" sz="1100" b="1" kern="1200" dirty="0" smtClean="0">
                          <a:solidFill>
                            <a:srgbClr val="000000"/>
                          </a:solidFill>
                          <a:latin typeface="+mj-lt"/>
                          <a:ea typeface="Calibri"/>
                          <a:cs typeface="Times New Roman"/>
                        </a:rPr>
                        <a:t>Local Rail Facilities and Safety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37160" algn="l"/>
                          <a:tab pos="228600" algn="l"/>
                          <a:tab pos="457200" algn="l"/>
                          <a:tab pos="5943600" algn="l"/>
                        </a:tabLst>
                      </a:pPr>
                      <a:endParaRPr lang="en-US" sz="1100" b="1" dirty="0">
                        <a:latin typeface="+mj-lt"/>
                        <a:ea typeface="Calibri"/>
                        <a:cs typeface="Times New Roman"/>
                      </a:endParaRPr>
                    </a:p>
                    <a:p>
                      <a:pPr marL="11430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37160" algn="l"/>
                          <a:tab pos="228600" algn="l"/>
                          <a:tab pos="457200" algn="l"/>
                          <a:tab pos="5943600" algn="l"/>
                        </a:tabLs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+mj-lt"/>
                          <a:ea typeface="Calibri"/>
                          <a:cs typeface="Times New Roman"/>
                        </a:rPr>
                        <a:t>$</a:t>
                      </a: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j-lt"/>
                          <a:ea typeface="Calibri"/>
                          <a:cs typeface="Times New Roman"/>
                        </a:rPr>
                        <a:t>125</a:t>
                      </a:r>
                      <a:r>
                        <a:rPr lang="en-US" sz="1100" baseline="0" dirty="0" smtClean="0">
                          <a:solidFill>
                            <a:srgbClr val="000000"/>
                          </a:solidFill>
                          <a:latin typeface="+mj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j-lt"/>
                          <a:ea typeface="Calibri"/>
                          <a:cs typeface="Times New Roman"/>
                        </a:rPr>
                        <a:t>million</a:t>
                      </a:r>
                      <a:endParaRPr lang="en-US" sz="110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16696" marR="16696" marT="22521" marB="22521"/>
                </a:tc>
                <a:tc>
                  <a:txBody>
                    <a:bodyPr/>
                    <a:lstStyle/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800"/>
                        <a:buFont typeface="Symbol"/>
                        <a:buChar char=""/>
                        <a:tabLst>
                          <a:tab pos="137160" algn="l"/>
                          <a:tab pos="228600" algn="l"/>
                          <a:tab pos="457200" algn="l"/>
                          <a:tab pos="5943600" algn="l"/>
                        </a:tabLs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Highway-rail grade crossing improvements</a:t>
                      </a:r>
                      <a:endParaRPr lang="en-US" sz="1100" dirty="0">
                        <a:latin typeface="+mj-lt"/>
                        <a:ea typeface="Calibri"/>
                        <a:cs typeface="Times New Roman"/>
                      </a:endParaRP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800"/>
                        <a:buFont typeface="Symbol"/>
                        <a:buChar char=""/>
                        <a:tabLst>
                          <a:tab pos="137160" algn="l"/>
                          <a:tab pos="228600" algn="l"/>
                          <a:tab pos="457200" algn="l"/>
                          <a:tab pos="5943600" algn="l"/>
                        </a:tabLs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Rail line relocation projects</a:t>
                      </a:r>
                      <a:endParaRPr lang="en-US" sz="1100" dirty="0">
                        <a:latin typeface="+mj-lt"/>
                        <a:ea typeface="Calibri"/>
                        <a:cs typeface="Times New Roman"/>
                      </a:endParaRP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800"/>
                        <a:buFont typeface="Symbol"/>
                        <a:buChar char=""/>
                        <a:tabLst>
                          <a:tab pos="137160" algn="l"/>
                          <a:tab pos="228600" algn="l"/>
                          <a:tab pos="457200" algn="l"/>
                          <a:tab pos="5943600" algn="l"/>
                        </a:tabLs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Capital upgrades to short-line freight railroads</a:t>
                      </a:r>
                      <a:endParaRPr lang="en-US" sz="1100" dirty="0">
                        <a:latin typeface="+mj-lt"/>
                        <a:ea typeface="Calibri"/>
                        <a:cs typeface="Times New Roman"/>
                      </a:endParaRP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800"/>
                        <a:buFont typeface="Symbol"/>
                        <a:buChar char=""/>
                        <a:tabLst>
                          <a:tab pos="137160" algn="l"/>
                          <a:tab pos="228600" algn="l"/>
                          <a:tab pos="457200" algn="l"/>
                          <a:tab pos="5943600" algn="l"/>
                        </a:tabLs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Training and technical assistance for local governments</a:t>
                      </a:r>
                      <a:endParaRPr lang="en-US" sz="110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27305" marR="27305" marT="36830" marB="36830"/>
                </a:tc>
                <a:tc>
                  <a:txBody>
                    <a:bodyPr/>
                    <a:lstStyle/>
                    <a:p>
                      <a:pPr marL="342900" marR="0" lvl="0" indent="-228600" algn="l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800"/>
                        <a:buFont typeface="Symbol"/>
                        <a:buChar char=""/>
                        <a:tabLst>
                          <a:tab pos="137160" algn="l"/>
                          <a:tab pos="228600" algn="l"/>
                          <a:tab pos="457200" algn="l"/>
                          <a:tab pos="5943600" algn="l"/>
                        </a:tabLst>
                      </a:pPr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latin typeface="+mj-lt"/>
                          <a:ea typeface="Calibri"/>
                          <a:cs typeface="Times New Roman"/>
                        </a:rPr>
                        <a:t>States and multi-State entities</a:t>
                      </a:r>
                    </a:p>
                    <a:p>
                      <a:pPr marL="342900" marR="0" lvl="0" indent="-228600" algn="l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800"/>
                        <a:buFont typeface="Symbol"/>
                        <a:buChar char=""/>
                        <a:tabLst>
                          <a:tab pos="137160" algn="l"/>
                          <a:tab pos="228600" algn="l"/>
                          <a:tab pos="457200" algn="l"/>
                          <a:tab pos="5943600" algn="l"/>
                        </a:tabLst>
                      </a:pPr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latin typeface="+mj-lt"/>
                          <a:ea typeface="Calibri"/>
                          <a:cs typeface="Times New Roman"/>
                        </a:rPr>
                        <a:t>Local governments</a:t>
                      </a:r>
                      <a:endParaRPr lang="en-US" sz="1100" kern="1200" dirty="0">
                        <a:solidFill>
                          <a:schemeClr val="dk1"/>
                        </a:solidFill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16696" marR="16696" marT="22521" marB="22521"/>
                </a:tc>
              </a:tr>
              <a:tr h="188328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37160" algn="l"/>
                          <a:tab pos="228600" algn="l"/>
                          <a:tab pos="457200" algn="l"/>
                          <a:tab pos="5943600" algn="l"/>
                        </a:tabLst>
                      </a:pPr>
                      <a:r>
                        <a:rPr lang="en-US" sz="1100" b="1" dirty="0" smtClean="0">
                          <a:solidFill>
                            <a:srgbClr val="000000"/>
                          </a:solidFill>
                          <a:latin typeface="+mj-lt"/>
                          <a:ea typeface="Calibri"/>
                          <a:cs typeface="Times New Roman"/>
                        </a:rPr>
                        <a:t>Planning and Workforce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37160" algn="l"/>
                          <a:tab pos="228600" algn="l"/>
                          <a:tab pos="457200" algn="l"/>
                          <a:tab pos="5943600" algn="l"/>
                        </a:tabLst>
                      </a:pPr>
                      <a:endParaRPr lang="en-US" sz="1100" b="1" dirty="0">
                        <a:latin typeface="+mj-lt"/>
                        <a:ea typeface="Calibri"/>
                        <a:cs typeface="Times New Roman"/>
                      </a:endParaRPr>
                    </a:p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37160" algn="l"/>
                          <a:tab pos="228600" algn="l"/>
                          <a:tab pos="457200" algn="l"/>
                          <a:tab pos="5943600" algn="l"/>
                        </a:tabLs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+mj-lt"/>
                          <a:ea typeface="Calibri"/>
                          <a:cs typeface="Times New Roman"/>
                        </a:rPr>
                        <a:t>$</a:t>
                      </a: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j-lt"/>
                          <a:ea typeface="Calibri"/>
                          <a:cs typeface="Times New Roman"/>
                        </a:rPr>
                        <a:t>75</a:t>
                      </a:r>
                      <a:r>
                        <a:rPr lang="en-US" sz="1100" baseline="0" dirty="0" smtClean="0">
                          <a:solidFill>
                            <a:srgbClr val="000000"/>
                          </a:solidFill>
                          <a:latin typeface="+mj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100" dirty="0">
                          <a:solidFill>
                            <a:srgbClr val="000000"/>
                          </a:solidFill>
                          <a:latin typeface="+mj-lt"/>
                          <a:ea typeface="Calibri"/>
                          <a:cs typeface="Times New Roman"/>
                        </a:rPr>
                        <a:t> million</a:t>
                      </a:r>
                      <a:endParaRPr lang="en-US" sz="110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16696" marR="16696" marT="22521" marB="22521"/>
                </a:tc>
                <a:tc>
                  <a:txBody>
                    <a:bodyPr/>
                    <a:lstStyle/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800"/>
                        <a:buFont typeface="Symbol"/>
                        <a:buChar char=""/>
                        <a:tabLst>
                          <a:tab pos="137160" algn="l"/>
                          <a:tab pos="228600" algn="l"/>
                          <a:tab pos="457200" algn="l"/>
                          <a:tab pos="5943600" algn="l"/>
                        </a:tabLs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National, multi-state, state planning</a:t>
                      </a:r>
                      <a:endParaRPr lang="en-US" sz="1100" dirty="0">
                        <a:latin typeface="+mj-lt"/>
                        <a:ea typeface="Calibri"/>
                        <a:cs typeface="Times New Roman"/>
                      </a:endParaRP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800"/>
                        <a:buFont typeface="Symbol"/>
                        <a:buChar char=""/>
                        <a:tabLst>
                          <a:tab pos="137160" algn="l"/>
                          <a:tab pos="228600" algn="l"/>
                          <a:tab pos="457200" algn="l"/>
                          <a:tab pos="5943600" algn="l"/>
                        </a:tabLs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Corridor and terminal area planning and environmental analyses</a:t>
                      </a:r>
                      <a:endParaRPr lang="en-US" sz="1100" dirty="0">
                        <a:latin typeface="+mj-lt"/>
                        <a:ea typeface="Calibri"/>
                        <a:cs typeface="Times New Roman"/>
                      </a:endParaRP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800"/>
                        <a:buFont typeface="Symbol"/>
                        <a:buChar char=""/>
                        <a:tabLst>
                          <a:tab pos="137160" algn="l"/>
                          <a:tab pos="228600" algn="l"/>
                          <a:tab pos="457200" algn="l"/>
                          <a:tab pos="5943600" algn="l"/>
                        </a:tabLs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Capital upgrades to the Transportation Technology Center</a:t>
                      </a:r>
                      <a:endParaRPr lang="en-US" sz="1100" dirty="0">
                        <a:latin typeface="+mj-lt"/>
                        <a:ea typeface="Calibri"/>
                        <a:cs typeface="Times New Roman"/>
                      </a:endParaRP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800"/>
                        <a:buFont typeface="Symbol"/>
                        <a:buChar char=""/>
                        <a:tabLst>
                          <a:tab pos="137160" algn="l"/>
                          <a:tab pos="228600" algn="l"/>
                          <a:tab pos="457200" algn="l"/>
                          <a:tab pos="5943600" algn="l"/>
                        </a:tabLs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Rail-based University Transportation Centers</a:t>
                      </a:r>
                      <a:endParaRPr lang="en-US" sz="1100" dirty="0">
                        <a:latin typeface="+mj-lt"/>
                        <a:ea typeface="Calibri"/>
                        <a:cs typeface="Times New Roman"/>
                      </a:endParaRP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800"/>
                        <a:buFont typeface="Symbol"/>
                        <a:buChar char=""/>
                        <a:tabLst>
                          <a:tab pos="137160" algn="l"/>
                          <a:tab pos="228600" algn="l"/>
                          <a:tab pos="457200" algn="l"/>
                          <a:tab pos="5943600" algn="l"/>
                        </a:tabLs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National Cooperative Rail Research Program</a:t>
                      </a:r>
                      <a:endParaRPr lang="en-US" sz="1100" dirty="0">
                        <a:latin typeface="+mj-lt"/>
                        <a:ea typeface="Calibri"/>
                        <a:cs typeface="Times New Roman"/>
                      </a:endParaRP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800"/>
                        <a:buFont typeface="Symbol"/>
                        <a:buChar char=""/>
                        <a:tabLst>
                          <a:tab pos="137160" algn="l"/>
                          <a:tab pos="228600" algn="l"/>
                          <a:tab pos="457200" algn="l"/>
                          <a:tab pos="5943600" algn="l"/>
                        </a:tabLs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Support for Buy America implementation</a:t>
                      </a:r>
                      <a:endParaRPr lang="en-US" sz="110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27305" marR="27305" marT="36830" marB="36830"/>
                </a:tc>
                <a:tc>
                  <a:txBody>
                    <a:bodyPr/>
                    <a:lstStyle/>
                    <a:p>
                      <a:pPr marL="342900" marR="0" lvl="0" indent="-228600" algn="l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800"/>
                        <a:buFont typeface="Symbol"/>
                        <a:buChar char=""/>
                        <a:tabLst>
                          <a:tab pos="137160" algn="l"/>
                          <a:tab pos="228600" algn="l"/>
                          <a:tab pos="457200" algn="l"/>
                          <a:tab pos="5943600" algn="l"/>
                        </a:tabLst>
                      </a:pPr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latin typeface="+mj-lt"/>
                          <a:ea typeface="Calibri"/>
                          <a:cs typeface="Times New Roman"/>
                        </a:rPr>
                        <a:t>States and multi-State entities</a:t>
                      </a:r>
                    </a:p>
                    <a:p>
                      <a:pPr marL="342900" marR="0" lvl="0" indent="-228600" algn="l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800"/>
                        <a:buFont typeface="Symbol"/>
                        <a:buChar char=""/>
                        <a:tabLst>
                          <a:tab pos="137160" algn="l"/>
                          <a:tab pos="228600" algn="l"/>
                          <a:tab pos="457200" algn="l"/>
                          <a:tab pos="5943600" algn="l"/>
                        </a:tabLst>
                      </a:pPr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latin typeface="+mj-lt"/>
                          <a:ea typeface="Calibri"/>
                          <a:cs typeface="Times New Roman"/>
                        </a:rPr>
                        <a:t>Metropolitan planning organizations</a:t>
                      </a:r>
                    </a:p>
                    <a:p>
                      <a:pPr marL="342900" marR="0" lvl="0" indent="-228600" algn="l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800"/>
                        <a:buFont typeface="Symbol"/>
                        <a:buChar char=""/>
                        <a:tabLst>
                          <a:tab pos="137160" algn="l"/>
                          <a:tab pos="228600" algn="l"/>
                          <a:tab pos="457200" algn="l"/>
                          <a:tab pos="5943600" algn="l"/>
                        </a:tabLst>
                      </a:pPr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latin typeface="+mj-lt"/>
                          <a:ea typeface="Calibri"/>
                          <a:cs typeface="Times New Roman"/>
                        </a:rPr>
                        <a:t>Transportation Research Board</a:t>
                      </a:r>
                    </a:p>
                    <a:p>
                      <a:pPr marL="342900" marR="0" lvl="0" indent="-228600" algn="l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800"/>
                        <a:buFont typeface="Symbol"/>
                        <a:buChar char=""/>
                        <a:tabLst>
                          <a:tab pos="137160" algn="l"/>
                          <a:tab pos="228600" algn="l"/>
                          <a:tab pos="457200" algn="l"/>
                          <a:tab pos="5943600" algn="l"/>
                        </a:tabLst>
                      </a:pPr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latin typeface="+mj-lt"/>
                          <a:ea typeface="Calibri"/>
                          <a:cs typeface="Times New Roman"/>
                        </a:rPr>
                        <a:t>University Transportation Centers</a:t>
                      </a:r>
                    </a:p>
                    <a:p>
                      <a:pPr marL="342900" marR="0" lvl="0" indent="-228600" algn="l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800"/>
                        <a:buFont typeface="Symbol"/>
                        <a:buChar char=""/>
                        <a:tabLst>
                          <a:tab pos="137160" algn="l"/>
                          <a:tab pos="228600" algn="l"/>
                          <a:tab pos="457200" algn="l"/>
                          <a:tab pos="5943600" algn="l"/>
                        </a:tabLst>
                      </a:pPr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latin typeface="+mj-lt"/>
                          <a:ea typeface="Calibri"/>
                          <a:cs typeface="Times New Roman"/>
                        </a:rPr>
                        <a:t>Manufacturing Exchange Partnership</a:t>
                      </a:r>
                    </a:p>
                    <a:p>
                      <a:pPr marL="342900" marR="0" lvl="0" indent="-228600" algn="l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800"/>
                        <a:buFont typeface="Symbol"/>
                        <a:buChar char=""/>
                        <a:tabLst>
                          <a:tab pos="137160" algn="l"/>
                          <a:tab pos="228600" algn="l"/>
                          <a:tab pos="457200" algn="l"/>
                          <a:tab pos="5943600" algn="l"/>
                        </a:tabLst>
                      </a:pPr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latin typeface="+mj-lt"/>
                          <a:ea typeface="Calibri"/>
                          <a:cs typeface="Times New Roman"/>
                        </a:rPr>
                        <a:t>FRA </a:t>
                      </a:r>
                      <a:endParaRPr lang="en-US" sz="1100" kern="1200" dirty="0">
                        <a:solidFill>
                          <a:schemeClr val="dk1"/>
                        </a:solidFill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16696" marR="16696" marT="22521" marB="22521"/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838200" y="6553200"/>
            <a:ext cx="147508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1" i="1" dirty="0" smtClean="0"/>
              <a:t>* temporary activities</a:t>
            </a:r>
            <a:endParaRPr lang="en-US" sz="1000" b="1" i="1" dirty="0"/>
          </a:p>
        </p:txBody>
      </p:sp>
    </p:spTree>
    <p:extLst>
      <p:ext uri="{BB962C8B-B14F-4D97-AF65-F5344CB8AC3E}">
        <p14:creationId xmlns:p14="http://schemas.microsoft.com/office/powerpoint/2010/main" val="2148199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/>
          <p:cNvGrpSpPr/>
          <p:nvPr/>
        </p:nvGrpSpPr>
        <p:grpSpPr>
          <a:xfrm>
            <a:off x="152400" y="1257830"/>
            <a:ext cx="8771873" cy="5295370"/>
            <a:chOff x="152400" y="1532892"/>
            <a:chExt cx="8771873" cy="5295370"/>
          </a:xfrm>
        </p:grpSpPr>
        <p:pic>
          <p:nvPicPr>
            <p:cNvPr id="13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40143" y="1532892"/>
              <a:ext cx="1004697" cy="100469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4" name="Picture 3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06195" y="2560960"/>
              <a:ext cx="1072595" cy="107259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15" name="TextBox 14"/>
            <p:cNvSpPr txBox="1"/>
            <p:nvPr/>
          </p:nvSpPr>
          <p:spPr>
            <a:xfrm>
              <a:off x="3230087" y="1773630"/>
              <a:ext cx="476200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 smtClean="0"/>
                <a:t>facebook.com/USDOTFRA</a:t>
              </a:r>
              <a:endParaRPr lang="en-US" sz="2800" dirty="0"/>
            </a:p>
          </p:txBody>
        </p:sp>
        <p:sp>
          <p:nvSpPr>
            <p:cNvPr id="16" name="Rectangle 15"/>
            <p:cNvSpPr/>
            <p:nvPr/>
          </p:nvSpPr>
          <p:spPr>
            <a:xfrm>
              <a:off x="3230087" y="2835647"/>
              <a:ext cx="4476997" cy="52322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2800" dirty="0" smtClean="0"/>
                <a:t>twitter.com/USDOTFRA</a:t>
              </a:r>
              <a:endParaRPr lang="en-US" sz="2800" dirty="0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7002262" y="6064390"/>
              <a:ext cx="1760738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600" dirty="0" smtClean="0">
                  <a:latin typeface="Brush Script MT" pitchFamily="66" charset="0"/>
                </a:rPr>
                <a:t>Thank you</a:t>
              </a:r>
              <a:endParaRPr lang="en-US" sz="3600" dirty="0">
                <a:latin typeface="Brush Script MT" pitchFamily="66" charset="0"/>
              </a:endParaRPr>
            </a:p>
          </p:txBody>
        </p:sp>
        <p:pic>
          <p:nvPicPr>
            <p:cNvPr id="18" name="Picture 17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52400" y="3609535"/>
              <a:ext cx="8771873" cy="3218727"/>
            </a:xfrm>
            <a:prstGeom prst="rect">
              <a:avLst/>
            </a:prstGeom>
            <a:effectLst/>
          </p:spPr>
        </p:pic>
      </p:grpSp>
      <p:sp>
        <p:nvSpPr>
          <p:cNvPr id="19" name="Title 1"/>
          <p:cNvSpPr txBox="1">
            <a:spLocks/>
          </p:cNvSpPr>
          <p:nvPr/>
        </p:nvSpPr>
        <p:spPr>
          <a:xfrm>
            <a:off x="3276600" y="76200"/>
            <a:ext cx="8229600" cy="857250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itchFamily="34" charset="0"/>
              </a:defRPr>
            </a:lvl2pPr>
            <a:lvl3pPr algn="l" rtl="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itchFamily="34" charset="0"/>
              </a:defRPr>
            </a:lvl3pPr>
            <a:lvl4pPr algn="l" rtl="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itchFamily="34" charset="0"/>
              </a:defRPr>
            </a:lvl4pPr>
            <a:lvl5pPr algn="l" rtl="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itchFamily="34" charset="0"/>
              </a:defRPr>
            </a:lvl5pPr>
            <a:lvl6pPr marL="457200" algn="l" rtl="0" fontAlgn="base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itchFamily="34" charset="0"/>
              </a:defRPr>
            </a:lvl6pPr>
            <a:lvl7pPr marL="914400" algn="l" rtl="0" fontAlgn="base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itchFamily="34" charset="0"/>
              </a:defRPr>
            </a:lvl7pPr>
            <a:lvl8pPr marL="1371600" algn="l" rtl="0" fontAlgn="base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itchFamily="34" charset="0"/>
              </a:defRPr>
            </a:lvl8pPr>
            <a:lvl9pPr marL="1828800" algn="l" rtl="0" fontAlgn="base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US" sz="3200" kern="0" dirty="0" smtClean="0"/>
              <a:t>Connect with us</a:t>
            </a:r>
            <a:endParaRPr lang="en-US" sz="3200" kern="0" dirty="0"/>
          </a:p>
        </p:txBody>
      </p:sp>
    </p:spTree>
    <p:extLst>
      <p:ext uri="{BB962C8B-B14F-4D97-AF65-F5344CB8AC3E}">
        <p14:creationId xmlns:p14="http://schemas.microsoft.com/office/powerpoint/2010/main" val="547326798"/>
      </p:ext>
    </p:extLst>
  </p:cSld>
  <p:clrMapOvr>
    <a:masterClrMapping/>
  </p:clrMapOvr>
</p:sld>
</file>

<file path=ppt/theme/theme1.xml><?xml version="1.0" encoding="utf-8"?>
<a:theme xmlns:a="http://schemas.openxmlformats.org/drawingml/2006/main" name="U.S. Consulting Report Template_022307">
  <a:themeElements>
    <a:clrScheme name="">
      <a:dk1>
        <a:srgbClr val="000000"/>
      </a:dk1>
      <a:lt1>
        <a:srgbClr val="FFFFFF"/>
      </a:lt1>
      <a:dk2>
        <a:srgbClr val="99CC00"/>
      </a:dk2>
      <a:lt2>
        <a:srgbClr val="009999"/>
      </a:lt2>
      <a:accent1>
        <a:srgbClr val="003399"/>
      </a:accent1>
      <a:accent2>
        <a:srgbClr val="8099CC"/>
      </a:accent2>
      <a:accent3>
        <a:srgbClr val="FFFFFF"/>
      </a:accent3>
      <a:accent4>
        <a:srgbClr val="000000"/>
      </a:accent4>
      <a:accent5>
        <a:srgbClr val="AAADCA"/>
      </a:accent5>
      <a:accent6>
        <a:srgbClr val="738AB9"/>
      </a:accent6>
      <a:hlink>
        <a:srgbClr val="80CCCC"/>
      </a:hlink>
      <a:folHlink>
        <a:srgbClr val="4066B2"/>
      </a:folHlink>
    </a:clrScheme>
    <a:fontScheme name="U.S. Consulting Report Template_022307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2"/>
        </a:solidFill>
        <a:ln w="14605" algn="ctr">
          <a:solidFill>
            <a:schemeClr val="accent6"/>
          </a:solidFill>
          <a:round/>
          <a:headEnd/>
          <a:tailEnd/>
        </a:ln>
      </a:spPr>
      <a:bodyPr lIns="73152" tIns="73152" rIns="73152" bIns="73152" anchor="ctr" anchorCtr="1"/>
      <a:lstStyle>
        <a:defPPr algn="ctr" eaLnBrk="0" hangingPunct="0">
          <a:lnSpc>
            <a:spcPct val="106000"/>
          </a:lnSpc>
          <a:defRPr sz="800" dirty="0"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2"/>
        </a:solidFill>
        <a:ln w="12700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73152" tIns="73152" rIns="73152" bIns="73152" numCol="1" anchor="ctr" anchorCtr="1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6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1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U.S. Consulting Report Template_022307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.S. Consulting Report Template_022307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.S. Consulting Report Template_022307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.S. Consulting Report Template_022307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.S. Consulting Report Template_022307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.S. Consulting Report Template_022307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.S. Consulting Report Template_022307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.S. Consulting Report Template_022307 8">
        <a:dk1>
          <a:srgbClr val="000000"/>
        </a:dk1>
        <a:lt1>
          <a:srgbClr val="FFFFFF"/>
        </a:lt1>
        <a:dk2>
          <a:srgbClr val="B2CADB"/>
        </a:dk2>
        <a:lt2>
          <a:srgbClr val="1D3A6A"/>
        </a:lt2>
        <a:accent1>
          <a:srgbClr val="DED3B6"/>
        </a:accent1>
        <a:accent2>
          <a:srgbClr val="EAB58E"/>
        </a:accent2>
        <a:accent3>
          <a:srgbClr val="FFFFFF"/>
        </a:accent3>
        <a:accent4>
          <a:srgbClr val="000000"/>
        </a:accent4>
        <a:accent5>
          <a:srgbClr val="ECE6D7"/>
        </a:accent5>
        <a:accent6>
          <a:srgbClr val="D4A480"/>
        </a:accent6>
        <a:hlink>
          <a:srgbClr val="F5DDCB"/>
        </a:hlink>
        <a:folHlink>
          <a:srgbClr val="FEF2D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.S. Consulting Report Template_022307 9">
        <a:dk1>
          <a:srgbClr val="000000"/>
        </a:dk1>
        <a:lt1>
          <a:srgbClr val="FFFFFF"/>
        </a:lt1>
        <a:dk2>
          <a:srgbClr val="FEF2D2"/>
        </a:dk2>
        <a:lt2>
          <a:srgbClr val="1D3A6A"/>
        </a:lt2>
        <a:accent1>
          <a:srgbClr val="B2CADB"/>
        </a:accent1>
        <a:accent2>
          <a:srgbClr val="DED3B6"/>
        </a:accent2>
        <a:accent3>
          <a:srgbClr val="FFFFFF"/>
        </a:accent3>
        <a:accent4>
          <a:srgbClr val="000000"/>
        </a:accent4>
        <a:accent5>
          <a:srgbClr val="D5E1EA"/>
        </a:accent5>
        <a:accent6>
          <a:srgbClr val="C9BFA5"/>
        </a:accent6>
        <a:hlink>
          <a:srgbClr val="EAB58E"/>
        </a:hlink>
        <a:folHlink>
          <a:srgbClr val="F5DDC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.S. Consulting Report Template_022307 10">
        <a:dk1>
          <a:srgbClr val="000000"/>
        </a:dk1>
        <a:lt1>
          <a:srgbClr val="FFFFFF"/>
        </a:lt1>
        <a:dk2>
          <a:srgbClr val="F1EDE1"/>
        </a:dk2>
        <a:lt2>
          <a:srgbClr val="091D5D"/>
        </a:lt2>
        <a:accent1>
          <a:srgbClr val="9DA5BE"/>
        </a:accent1>
        <a:accent2>
          <a:srgbClr val="85C2FE"/>
        </a:accent2>
        <a:accent3>
          <a:srgbClr val="FFFFFF"/>
        </a:accent3>
        <a:accent4>
          <a:srgbClr val="000000"/>
        </a:accent4>
        <a:accent5>
          <a:srgbClr val="CCCFDB"/>
        </a:accent5>
        <a:accent6>
          <a:srgbClr val="78B0E6"/>
        </a:accent6>
        <a:hlink>
          <a:srgbClr val="ADD6FF"/>
        </a:hlink>
        <a:folHlink>
          <a:srgbClr val="D6EB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.S. Consulting Report Template_022307 11">
        <a:dk1>
          <a:srgbClr val="AFAFAF"/>
        </a:dk1>
        <a:lt1>
          <a:srgbClr val="FFFFFF"/>
        </a:lt1>
        <a:dk2>
          <a:srgbClr val="F1EDE1"/>
        </a:dk2>
        <a:lt2>
          <a:srgbClr val="091D5D"/>
        </a:lt2>
        <a:accent1>
          <a:srgbClr val="85C2FE"/>
        </a:accent1>
        <a:accent2>
          <a:srgbClr val="ADD6FF"/>
        </a:accent2>
        <a:accent3>
          <a:srgbClr val="FFFFFF"/>
        </a:accent3>
        <a:accent4>
          <a:srgbClr val="959595"/>
        </a:accent4>
        <a:accent5>
          <a:srgbClr val="C2DDFE"/>
        </a:accent5>
        <a:accent6>
          <a:srgbClr val="9CC2E7"/>
        </a:accent6>
        <a:hlink>
          <a:srgbClr val="C6C1D6"/>
        </a:hlink>
        <a:folHlink>
          <a:srgbClr val="F1EDE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.S. Consulting Report Template_022307 12">
        <a:dk1>
          <a:srgbClr val="000000"/>
        </a:dk1>
        <a:lt1>
          <a:srgbClr val="FFFFFF"/>
        </a:lt1>
        <a:dk2>
          <a:srgbClr val="F1EDE1"/>
        </a:dk2>
        <a:lt2>
          <a:srgbClr val="091D5D"/>
        </a:lt2>
        <a:accent1>
          <a:srgbClr val="85C2FE"/>
        </a:accent1>
        <a:accent2>
          <a:srgbClr val="ADD6FF"/>
        </a:accent2>
        <a:accent3>
          <a:srgbClr val="FFFFFF"/>
        </a:accent3>
        <a:accent4>
          <a:srgbClr val="000000"/>
        </a:accent4>
        <a:accent5>
          <a:srgbClr val="C2DDFE"/>
        </a:accent5>
        <a:accent6>
          <a:srgbClr val="9CC2E7"/>
        </a:accent6>
        <a:hlink>
          <a:srgbClr val="C6C1D6"/>
        </a:hlink>
        <a:folHlink>
          <a:srgbClr val="F1EDE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.S. Consulting Report Template_022307 13">
        <a:dk1>
          <a:srgbClr val="000000"/>
        </a:dk1>
        <a:lt1>
          <a:srgbClr val="FFFFFF"/>
        </a:lt1>
        <a:dk2>
          <a:srgbClr val="F1EDE1"/>
        </a:dk2>
        <a:lt2>
          <a:srgbClr val="091D5D"/>
        </a:lt2>
        <a:accent1>
          <a:srgbClr val="85C2FE"/>
        </a:accent1>
        <a:accent2>
          <a:srgbClr val="ADD6FF"/>
        </a:accent2>
        <a:accent3>
          <a:srgbClr val="FFFFFF"/>
        </a:accent3>
        <a:accent4>
          <a:srgbClr val="000000"/>
        </a:accent4>
        <a:accent5>
          <a:srgbClr val="C2DDFE"/>
        </a:accent5>
        <a:accent6>
          <a:srgbClr val="9CC2E7"/>
        </a:accent6>
        <a:hlink>
          <a:srgbClr val="C6C1D6"/>
        </a:hlink>
        <a:folHlink>
          <a:srgbClr val="D6EB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.S. Consulting Report Template_022307 14">
        <a:dk1>
          <a:srgbClr val="000000"/>
        </a:dk1>
        <a:lt1>
          <a:srgbClr val="FFFFFF"/>
        </a:lt1>
        <a:dk2>
          <a:srgbClr val="CCD6EB"/>
        </a:dk2>
        <a:lt2>
          <a:srgbClr val="000066"/>
        </a:lt2>
        <a:accent1>
          <a:srgbClr val="40B3B3"/>
        </a:accent1>
        <a:accent2>
          <a:srgbClr val="B2C1E0"/>
        </a:accent2>
        <a:accent3>
          <a:srgbClr val="FFFFFF"/>
        </a:accent3>
        <a:accent4>
          <a:srgbClr val="000000"/>
        </a:accent4>
        <a:accent5>
          <a:srgbClr val="AFD6D6"/>
        </a:accent5>
        <a:accent6>
          <a:srgbClr val="A1AFCB"/>
        </a:accent6>
        <a:hlink>
          <a:srgbClr val="66C2C2"/>
        </a:hlink>
        <a:folHlink>
          <a:srgbClr val="8CA3D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.S. Consulting Report Template_022307 15">
        <a:dk1>
          <a:srgbClr val="000000"/>
        </a:dk1>
        <a:lt1>
          <a:srgbClr val="FFFFFF"/>
        </a:lt1>
        <a:dk2>
          <a:srgbClr val="4066B2"/>
        </a:dk2>
        <a:lt2>
          <a:srgbClr val="000066"/>
        </a:lt2>
        <a:accent1>
          <a:srgbClr val="003399"/>
        </a:accent1>
        <a:accent2>
          <a:srgbClr val="80CCCC"/>
        </a:accent2>
        <a:accent3>
          <a:srgbClr val="FFFFFF"/>
        </a:accent3>
        <a:accent4>
          <a:srgbClr val="000000"/>
        </a:accent4>
        <a:accent5>
          <a:srgbClr val="AAADCA"/>
        </a:accent5>
        <a:accent6>
          <a:srgbClr val="73B9B9"/>
        </a:accent6>
        <a:hlink>
          <a:srgbClr val="8099CC"/>
        </a:hlink>
        <a:folHlink>
          <a:srgbClr val="0099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.S. Consulting Report Template_022307 16">
        <a:dk1>
          <a:srgbClr val="000000"/>
        </a:dk1>
        <a:lt1>
          <a:srgbClr val="FFFFFF"/>
        </a:lt1>
        <a:dk2>
          <a:srgbClr val="4066B2"/>
        </a:dk2>
        <a:lt2>
          <a:srgbClr val="000066"/>
        </a:lt2>
        <a:accent1>
          <a:srgbClr val="003399"/>
        </a:accent1>
        <a:accent2>
          <a:srgbClr val="8099CC"/>
        </a:accent2>
        <a:accent3>
          <a:srgbClr val="FFFFFF"/>
        </a:accent3>
        <a:accent4>
          <a:srgbClr val="000000"/>
        </a:accent4>
        <a:accent5>
          <a:srgbClr val="AAADCA"/>
        </a:accent5>
        <a:accent6>
          <a:srgbClr val="738AB9"/>
        </a:accent6>
        <a:hlink>
          <a:srgbClr val="80CCCC"/>
        </a:hlink>
        <a:folHlink>
          <a:srgbClr val="4066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0.xml><?xml version="1.0" encoding="utf-8"?>
<a:theme xmlns:a="http://schemas.openxmlformats.org/drawingml/2006/main" name="9_U.S. Consulting Report Template_022307">
  <a:themeElements>
    <a:clrScheme name="">
      <a:dk1>
        <a:srgbClr val="000000"/>
      </a:dk1>
      <a:lt1>
        <a:srgbClr val="FFFFFF"/>
      </a:lt1>
      <a:dk2>
        <a:srgbClr val="99CC00"/>
      </a:dk2>
      <a:lt2>
        <a:srgbClr val="009999"/>
      </a:lt2>
      <a:accent1>
        <a:srgbClr val="003399"/>
      </a:accent1>
      <a:accent2>
        <a:srgbClr val="8099CC"/>
      </a:accent2>
      <a:accent3>
        <a:srgbClr val="FFFFFF"/>
      </a:accent3>
      <a:accent4>
        <a:srgbClr val="000000"/>
      </a:accent4>
      <a:accent5>
        <a:srgbClr val="AAADCA"/>
      </a:accent5>
      <a:accent6>
        <a:srgbClr val="738AB9"/>
      </a:accent6>
      <a:hlink>
        <a:srgbClr val="80CCCC"/>
      </a:hlink>
      <a:folHlink>
        <a:srgbClr val="4066B2"/>
      </a:folHlink>
    </a:clrScheme>
    <a:fontScheme name="U.S. Consulting Report Template_022307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2"/>
        </a:solidFill>
        <a:ln w="14605" algn="ctr">
          <a:solidFill>
            <a:schemeClr val="accent6"/>
          </a:solidFill>
          <a:round/>
          <a:headEnd/>
          <a:tailEnd/>
        </a:ln>
      </a:spPr>
      <a:bodyPr lIns="73152" tIns="73152" rIns="73152" bIns="73152" anchor="ctr" anchorCtr="1"/>
      <a:lstStyle>
        <a:defPPr algn="ctr" eaLnBrk="0" hangingPunct="0">
          <a:lnSpc>
            <a:spcPct val="106000"/>
          </a:lnSpc>
          <a:defRPr sz="800" dirty="0"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2"/>
        </a:solidFill>
        <a:ln w="12700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73152" tIns="73152" rIns="73152" bIns="73152" numCol="1" anchor="ctr" anchorCtr="1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6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1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U.S. Consulting Report Template_022307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.S. Consulting Report Template_022307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.S. Consulting Report Template_022307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.S. Consulting Report Template_022307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.S. Consulting Report Template_022307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.S. Consulting Report Template_022307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.S. Consulting Report Template_022307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.S. Consulting Report Template_022307 8">
        <a:dk1>
          <a:srgbClr val="000000"/>
        </a:dk1>
        <a:lt1>
          <a:srgbClr val="FFFFFF"/>
        </a:lt1>
        <a:dk2>
          <a:srgbClr val="B2CADB"/>
        </a:dk2>
        <a:lt2>
          <a:srgbClr val="1D3A6A"/>
        </a:lt2>
        <a:accent1>
          <a:srgbClr val="DED3B6"/>
        </a:accent1>
        <a:accent2>
          <a:srgbClr val="EAB58E"/>
        </a:accent2>
        <a:accent3>
          <a:srgbClr val="FFFFFF"/>
        </a:accent3>
        <a:accent4>
          <a:srgbClr val="000000"/>
        </a:accent4>
        <a:accent5>
          <a:srgbClr val="ECE6D7"/>
        </a:accent5>
        <a:accent6>
          <a:srgbClr val="D4A480"/>
        </a:accent6>
        <a:hlink>
          <a:srgbClr val="F5DDCB"/>
        </a:hlink>
        <a:folHlink>
          <a:srgbClr val="FEF2D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.S. Consulting Report Template_022307 9">
        <a:dk1>
          <a:srgbClr val="000000"/>
        </a:dk1>
        <a:lt1>
          <a:srgbClr val="FFFFFF"/>
        </a:lt1>
        <a:dk2>
          <a:srgbClr val="FEF2D2"/>
        </a:dk2>
        <a:lt2>
          <a:srgbClr val="1D3A6A"/>
        </a:lt2>
        <a:accent1>
          <a:srgbClr val="B2CADB"/>
        </a:accent1>
        <a:accent2>
          <a:srgbClr val="DED3B6"/>
        </a:accent2>
        <a:accent3>
          <a:srgbClr val="FFFFFF"/>
        </a:accent3>
        <a:accent4>
          <a:srgbClr val="000000"/>
        </a:accent4>
        <a:accent5>
          <a:srgbClr val="D5E1EA"/>
        </a:accent5>
        <a:accent6>
          <a:srgbClr val="C9BFA5"/>
        </a:accent6>
        <a:hlink>
          <a:srgbClr val="EAB58E"/>
        </a:hlink>
        <a:folHlink>
          <a:srgbClr val="F5DDC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.S. Consulting Report Template_022307 10">
        <a:dk1>
          <a:srgbClr val="000000"/>
        </a:dk1>
        <a:lt1>
          <a:srgbClr val="FFFFFF"/>
        </a:lt1>
        <a:dk2>
          <a:srgbClr val="F1EDE1"/>
        </a:dk2>
        <a:lt2>
          <a:srgbClr val="091D5D"/>
        </a:lt2>
        <a:accent1>
          <a:srgbClr val="9DA5BE"/>
        </a:accent1>
        <a:accent2>
          <a:srgbClr val="85C2FE"/>
        </a:accent2>
        <a:accent3>
          <a:srgbClr val="FFFFFF"/>
        </a:accent3>
        <a:accent4>
          <a:srgbClr val="000000"/>
        </a:accent4>
        <a:accent5>
          <a:srgbClr val="CCCFDB"/>
        </a:accent5>
        <a:accent6>
          <a:srgbClr val="78B0E6"/>
        </a:accent6>
        <a:hlink>
          <a:srgbClr val="ADD6FF"/>
        </a:hlink>
        <a:folHlink>
          <a:srgbClr val="D6EB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.S. Consulting Report Template_022307 11">
        <a:dk1>
          <a:srgbClr val="AFAFAF"/>
        </a:dk1>
        <a:lt1>
          <a:srgbClr val="FFFFFF"/>
        </a:lt1>
        <a:dk2>
          <a:srgbClr val="F1EDE1"/>
        </a:dk2>
        <a:lt2>
          <a:srgbClr val="091D5D"/>
        </a:lt2>
        <a:accent1>
          <a:srgbClr val="85C2FE"/>
        </a:accent1>
        <a:accent2>
          <a:srgbClr val="ADD6FF"/>
        </a:accent2>
        <a:accent3>
          <a:srgbClr val="FFFFFF"/>
        </a:accent3>
        <a:accent4>
          <a:srgbClr val="959595"/>
        </a:accent4>
        <a:accent5>
          <a:srgbClr val="C2DDFE"/>
        </a:accent5>
        <a:accent6>
          <a:srgbClr val="9CC2E7"/>
        </a:accent6>
        <a:hlink>
          <a:srgbClr val="C6C1D6"/>
        </a:hlink>
        <a:folHlink>
          <a:srgbClr val="F1EDE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.S. Consulting Report Template_022307 12">
        <a:dk1>
          <a:srgbClr val="000000"/>
        </a:dk1>
        <a:lt1>
          <a:srgbClr val="FFFFFF"/>
        </a:lt1>
        <a:dk2>
          <a:srgbClr val="F1EDE1"/>
        </a:dk2>
        <a:lt2>
          <a:srgbClr val="091D5D"/>
        </a:lt2>
        <a:accent1>
          <a:srgbClr val="85C2FE"/>
        </a:accent1>
        <a:accent2>
          <a:srgbClr val="ADD6FF"/>
        </a:accent2>
        <a:accent3>
          <a:srgbClr val="FFFFFF"/>
        </a:accent3>
        <a:accent4>
          <a:srgbClr val="000000"/>
        </a:accent4>
        <a:accent5>
          <a:srgbClr val="C2DDFE"/>
        </a:accent5>
        <a:accent6>
          <a:srgbClr val="9CC2E7"/>
        </a:accent6>
        <a:hlink>
          <a:srgbClr val="C6C1D6"/>
        </a:hlink>
        <a:folHlink>
          <a:srgbClr val="F1EDE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.S. Consulting Report Template_022307 13">
        <a:dk1>
          <a:srgbClr val="000000"/>
        </a:dk1>
        <a:lt1>
          <a:srgbClr val="FFFFFF"/>
        </a:lt1>
        <a:dk2>
          <a:srgbClr val="F1EDE1"/>
        </a:dk2>
        <a:lt2>
          <a:srgbClr val="091D5D"/>
        </a:lt2>
        <a:accent1>
          <a:srgbClr val="85C2FE"/>
        </a:accent1>
        <a:accent2>
          <a:srgbClr val="ADD6FF"/>
        </a:accent2>
        <a:accent3>
          <a:srgbClr val="FFFFFF"/>
        </a:accent3>
        <a:accent4>
          <a:srgbClr val="000000"/>
        </a:accent4>
        <a:accent5>
          <a:srgbClr val="C2DDFE"/>
        </a:accent5>
        <a:accent6>
          <a:srgbClr val="9CC2E7"/>
        </a:accent6>
        <a:hlink>
          <a:srgbClr val="C6C1D6"/>
        </a:hlink>
        <a:folHlink>
          <a:srgbClr val="D6EB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.S. Consulting Report Template_022307 14">
        <a:dk1>
          <a:srgbClr val="000000"/>
        </a:dk1>
        <a:lt1>
          <a:srgbClr val="FFFFFF"/>
        </a:lt1>
        <a:dk2>
          <a:srgbClr val="CCD6EB"/>
        </a:dk2>
        <a:lt2>
          <a:srgbClr val="000066"/>
        </a:lt2>
        <a:accent1>
          <a:srgbClr val="40B3B3"/>
        </a:accent1>
        <a:accent2>
          <a:srgbClr val="B2C1E0"/>
        </a:accent2>
        <a:accent3>
          <a:srgbClr val="FFFFFF"/>
        </a:accent3>
        <a:accent4>
          <a:srgbClr val="000000"/>
        </a:accent4>
        <a:accent5>
          <a:srgbClr val="AFD6D6"/>
        </a:accent5>
        <a:accent6>
          <a:srgbClr val="A1AFCB"/>
        </a:accent6>
        <a:hlink>
          <a:srgbClr val="66C2C2"/>
        </a:hlink>
        <a:folHlink>
          <a:srgbClr val="8CA3D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.S. Consulting Report Template_022307 15">
        <a:dk1>
          <a:srgbClr val="000000"/>
        </a:dk1>
        <a:lt1>
          <a:srgbClr val="FFFFFF"/>
        </a:lt1>
        <a:dk2>
          <a:srgbClr val="4066B2"/>
        </a:dk2>
        <a:lt2>
          <a:srgbClr val="000066"/>
        </a:lt2>
        <a:accent1>
          <a:srgbClr val="003399"/>
        </a:accent1>
        <a:accent2>
          <a:srgbClr val="80CCCC"/>
        </a:accent2>
        <a:accent3>
          <a:srgbClr val="FFFFFF"/>
        </a:accent3>
        <a:accent4>
          <a:srgbClr val="000000"/>
        </a:accent4>
        <a:accent5>
          <a:srgbClr val="AAADCA"/>
        </a:accent5>
        <a:accent6>
          <a:srgbClr val="73B9B9"/>
        </a:accent6>
        <a:hlink>
          <a:srgbClr val="8099CC"/>
        </a:hlink>
        <a:folHlink>
          <a:srgbClr val="0099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.S. Consulting Report Template_022307 16">
        <a:dk1>
          <a:srgbClr val="000000"/>
        </a:dk1>
        <a:lt1>
          <a:srgbClr val="FFFFFF"/>
        </a:lt1>
        <a:dk2>
          <a:srgbClr val="4066B2"/>
        </a:dk2>
        <a:lt2>
          <a:srgbClr val="000066"/>
        </a:lt2>
        <a:accent1>
          <a:srgbClr val="003399"/>
        </a:accent1>
        <a:accent2>
          <a:srgbClr val="8099CC"/>
        </a:accent2>
        <a:accent3>
          <a:srgbClr val="FFFFFF"/>
        </a:accent3>
        <a:accent4>
          <a:srgbClr val="000000"/>
        </a:accent4>
        <a:accent5>
          <a:srgbClr val="AAADCA"/>
        </a:accent5>
        <a:accent6>
          <a:srgbClr val="738AB9"/>
        </a:accent6>
        <a:hlink>
          <a:srgbClr val="80CCCC"/>
        </a:hlink>
        <a:folHlink>
          <a:srgbClr val="4066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1.xml><?xml version="1.0" encoding="utf-8"?>
<a:theme xmlns:a="http://schemas.openxmlformats.org/drawingml/2006/main" name="10_U.S. Consulting Report Template_022307">
  <a:themeElements>
    <a:clrScheme name="">
      <a:dk1>
        <a:srgbClr val="000000"/>
      </a:dk1>
      <a:lt1>
        <a:srgbClr val="FFFFFF"/>
      </a:lt1>
      <a:dk2>
        <a:srgbClr val="99CC00"/>
      </a:dk2>
      <a:lt2>
        <a:srgbClr val="009999"/>
      </a:lt2>
      <a:accent1>
        <a:srgbClr val="003399"/>
      </a:accent1>
      <a:accent2>
        <a:srgbClr val="8099CC"/>
      </a:accent2>
      <a:accent3>
        <a:srgbClr val="FFFFFF"/>
      </a:accent3>
      <a:accent4>
        <a:srgbClr val="000000"/>
      </a:accent4>
      <a:accent5>
        <a:srgbClr val="AAADCA"/>
      </a:accent5>
      <a:accent6>
        <a:srgbClr val="738AB9"/>
      </a:accent6>
      <a:hlink>
        <a:srgbClr val="80CCCC"/>
      </a:hlink>
      <a:folHlink>
        <a:srgbClr val="4066B2"/>
      </a:folHlink>
    </a:clrScheme>
    <a:fontScheme name="U.S. Consulting Report Template_022307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2"/>
        </a:solidFill>
        <a:ln w="14605" algn="ctr">
          <a:solidFill>
            <a:schemeClr val="accent6"/>
          </a:solidFill>
          <a:round/>
          <a:headEnd/>
          <a:tailEnd/>
        </a:ln>
      </a:spPr>
      <a:bodyPr lIns="73152" tIns="73152" rIns="73152" bIns="73152" anchor="ctr" anchorCtr="1"/>
      <a:lstStyle>
        <a:defPPr algn="ctr" eaLnBrk="0" hangingPunct="0">
          <a:lnSpc>
            <a:spcPct val="106000"/>
          </a:lnSpc>
          <a:defRPr sz="800" dirty="0"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2"/>
        </a:solidFill>
        <a:ln w="12700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73152" tIns="73152" rIns="73152" bIns="73152" numCol="1" anchor="ctr" anchorCtr="1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6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1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U.S. Consulting Report Template_022307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.S. Consulting Report Template_022307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.S. Consulting Report Template_022307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.S. Consulting Report Template_022307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.S. Consulting Report Template_022307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.S. Consulting Report Template_022307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.S. Consulting Report Template_022307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.S. Consulting Report Template_022307 8">
        <a:dk1>
          <a:srgbClr val="000000"/>
        </a:dk1>
        <a:lt1>
          <a:srgbClr val="FFFFFF"/>
        </a:lt1>
        <a:dk2>
          <a:srgbClr val="B2CADB"/>
        </a:dk2>
        <a:lt2>
          <a:srgbClr val="1D3A6A"/>
        </a:lt2>
        <a:accent1>
          <a:srgbClr val="DED3B6"/>
        </a:accent1>
        <a:accent2>
          <a:srgbClr val="EAB58E"/>
        </a:accent2>
        <a:accent3>
          <a:srgbClr val="FFFFFF"/>
        </a:accent3>
        <a:accent4>
          <a:srgbClr val="000000"/>
        </a:accent4>
        <a:accent5>
          <a:srgbClr val="ECE6D7"/>
        </a:accent5>
        <a:accent6>
          <a:srgbClr val="D4A480"/>
        </a:accent6>
        <a:hlink>
          <a:srgbClr val="F5DDCB"/>
        </a:hlink>
        <a:folHlink>
          <a:srgbClr val="FEF2D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.S. Consulting Report Template_022307 9">
        <a:dk1>
          <a:srgbClr val="000000"/>
        </a:dk1>
        <a:lt1>
          <a:srgbClr val="FFFFFF"/>
        </a:lt1>
        <a:dk2>
          <a:srgbClr val="FEF2D2"/>
        </a:dk2>
        <a:lt2>
          <a:srgbClr val="1D3A6A"/>
        </a:lt2>
        <a:accent1>
          <a:srgbClr val="B2CADB"/>
        </a:accent1>
        <a:accent2>
          <a:srgbClr val="DED3B6"/>
        </a:accent2>
        <a:accent3>
          <a:srgbClr val="FFFFFF"/>
        </a:accent3>
        <a:accent4>
          <a:srgbClr val="000000"/>
        </a:accent4>
        <a:accent5>
          <a:srgbClr val="D5E1EA"/>
        </a:accent5>
        <a:accent6>
          <a:srgbClr val="C9BFA5"/>
        </a:accent6>
        <a:hlink>
          <a:srgbClr val="EAB58E"/>
        </a:hlink>
        <a:folHlink>
          <a:srgbClr val="F5DDC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.S. Consulting Report Template_022307 10">
        <a:dk1>
          <a:srgbClr val="000000"/>
        </a:dk1>
        <a:lt1>
          <a:srgbClr val="FFFFFF"/>
        </a:lt1>
        <a:dk2>
          <a:srgbClr val="F1EDE1"/>
        </a:dk2>
        <a:lt2>
          <a:srgbClr val="091D5D"/>
        </a:lt2>
        <a:accent1>
          <a:srgbClr val="9DA5BE"/>
        </a:accent1>
        <a:accent2>
          <a:srgbClr val="85C2FE"/>
        </a:accent2>
        <a:accent3>
          <a:srgbClr val="FFFFFF"/>
        </a:accent3>
        <a:accent4>
          <a:srgbClr val="000000"/>
        </a:accent4>
        <a:accent5>
          <a:srgbClr val="CCCFDB"/>
        </a:accent5>
        <a:accent6>
          <a:srgbClr val="78B0E6"/>
        </a:accent6>
        <a:hlink>
          <a:srgbClr val="ADD6FF"/>
        </a:hlink>
        <a:folHlink>
          <a:srgbClr val="D6EB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.S. Consulting Report Template_022307 11">
        <a:dk1>
          <a:srgbClr val="AFAFAF"/>
        </a:dk1>
        <a:lt1>
          <a:srgbClr val="FFFFFF"/>
        </a:lt1>
        <a:dk2>
          <a:srgbClr val="F1EDE1"/>
        </a:dk2>
        <a:lt2>
          <a:srgbClr val="091D5D"/>
        </a:lt2>
        <a:accent1>
          <a:srgbClr val="85C2FE"/>
        </a:accent1>
        <a:accent2>
          <a:srgbClr val="ADD6FF"/>
        </a:accent2>
        <a:accent3>
          <a:srgbClr val="FFFFFF"/>
        </a:accent3>
        <a:accent4>
          <a:srgbClr val="959595"/>
        </a:accent4>
        <a:accent5>
          <a:srgbClr val="C2DDFE"/>
        </a:accent5>
        <a:accent6>
          <a:srgbClr val="9CC2E7"/>
        </a:accent6>
        <a:hlink>
          <a:srgbClr val="C6C1D6"/>
        </a:hlink>
        <a:folHlink>
          <a:srgbClr val="F1EDE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.S. Consulting Report Template_022307 12">
        <a:dk1>
          <a:srgbClr val="000000"/>
        </a:dk1>
        <a:lt1>
          <a:srgbClr val="FFFFFF"/>
        </a:lt1>
        <a:dk2>
          <a:srgbClr val="F1EDE1"/>
        </a:dk2>
        <a:lt2>
          <a:srgbClr val="091D5D"/>
        </a:lt2>
        <a:accent1>
          <a:srgbClr val="85C2FE"/>
        </a:accent1>
        <a:accent2>
          <a:srgbClr val="ADD6FF"/>
        </a:accent2>
        <a:accent3>
          <a:srgbClr val="FFFFFF"/>
        </a:accent3>
        <a:accent4>
          <a:srgbClr val="000000"/>
        </a:accent4>
        <a:accent5>
          <a:srgbClr val="C2DDFE"/>
        </a:accent5>
        <a:accent6>
          <a:srgbClr val="9CC2E7"/>
        </a:accent6>
        <a:hlink>
          <a:srgbClr val="C6C1D6"/>
        </a:hlink>
        <a:folHlink>
          <a:srgbClr val="F1EDE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.S. Consulting Report Template_022307 13">
        <a:dk1>
          <a:srgbClr val="000000"/>
        </a:dk1>
        <a:lt1>
          <a:srgbClr val="FFFFFF"/>
        </a:lt1>
        <a:dk2>
          <a:srgbClr val="F1EDE1"/>
        </a:dk2>
        <a:lt2>
          <a:srgbClr val="091D5D"/>
        </a:lt2>
        <a:accent1>
          <a:srgbClr val="85C2FE"/>
        </a:accent1>
        <a:accent2>
          <a:srgbClr val="ADD6FF"/>
        </a:accent2>
        <a:accent3>
          <a:srgbClr val="FFFFFF"/>
        </a:accent3>
        <a:accent4>
          <a:srgbClr val="000000"/>
        </a:accent4>
        <a:accent5>
          <a:srgbClr val="C2DDFE"/>
        </a:accent5>
        <a:accent6>
          <a:srgbClr val="9CC2E7"/>
        </a:accent6>
        <a:hlink>
          <a:srgbClr val="C6C1D6"/>
        </a:hlink>
        <a:folHlink>
          <a:srgbClr val="D6EB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.S. Consulting Report Template_022307 14">
        <a:dk1>
          <a:srgbClr val="000000"/>
        </a:dk1>
        <a:lt1>
          <a:srgbClr val="FFFFFF"/>
        </a:lt1>
        <a:dk2>
          <a:srgbClr val="CCD6EB"/>
        </a:dk2>
        <a:lt2>
          <a:srgbClr val="000066"/>
        </a:lt2>
        <a:accent1>
          <a:srgbClr val="40B3B3"/>
        </a:accent1>
        <a:accent2>
          <a:srgbClr val="B2C1E0"/>
        </a:accent2>
        <a:accent3>
          <a:srgbClr val="FFFFFF"/>
        </a:accent3>
        <a:accent4>
          <a:srgbClr val="000000"/>
        </a:accent4>
        <a:accent5>
          <a:srgbClr val="AFD6D6"/>
        </a:accent5>
        <a:accent6>
          <a:srgbClr val="A1AFCB"/>
        </a:accent6>
        <a:hlink>
          <a:srgbClr val="66C2C2"/>
        </a:hlink>
        <a:folHlink>
          <a:srgbClr val="8CA3D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.S. Consulting Report Template_022307 15">
        <a:dk1>
          <a:srgbClr val="000000"/>
        </a:dk1>
        <a:lt1>
          <a:srgbClr val="FFFFFF"/>
        </a:lt1>
        <a:dk2>
          <a:srgbClr val="4066B2"/>
        </a:dk2>
        <a:lt2>
          <a:srgbClr val="000066"/>
        </a:lt2>
        <a:accent1>
          <a:srgbClr val="003399"/>
        </a:accent1>
        <a:accent2>
          <a:srgbClr val="80CCCC"/>
        </a:accent2>
        <a:accent3>
          <a:srgbClr val="FFFFFF"/>
        </a:accent3>
        <a:accent4>
          <a:srgbClr val="000000"/>
        </a:accent4>
        <a:accent5>
          <a:srgbClr val="AAADCA"/>
        </a:accent5>
        <a:accent6>
          <a:srgbClr val="73B9B9"/>
        </a:accent6>
        <a:hlink>
          <a:srgbClr val="8099CC"/>
        </a:hlink>
        <a:folHlink>
          <a:srgbClr val="0099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.S. Consulting Report Template_022307 16">
        <a:dk1>
          <a:srgbClr val="000000"/>
        </a:dk1>
        <a:lt1>
          <a:srgbClr val="FFFFFF"/>
        </a:lt1>
        <a:dk2>
          <a:srgbClr val="4066B2"/>
        </a:dk2>
        <a:lt2>
          <a:srgbClr val="000066"/>
        </a:lt2>
        <a:accent1>
          <a:srgbClr val="003399"/>
        </a:accent1>
        <a:accent2>
          <a:srgbClr val="8099CC"/>
        </a:accent2>
        <a:accent3>
          <a:srgbClr val="FFFFFF"/>
        </a:accent3>
        <a:accent4>
          <a:srgbClr val="000000"/>
        </a:accent4>
        <a:accent5>
          <a:srgbClr val="AAADCA"/>
        </a:accent5>
        <a:accent6>
          <a:srgbClr val="738AB9"/>
        </a:accent6>
        <a:hlink>
          <a:srgbClr val="80CCCC"/>
        </a:hlink>
        <a:folHlink>
          <a:srgbClr val="4066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U.S. Consulting Report Template_022307">
  <a:themeElements>
    <a:clrScheme name="">
      <a:dk1>
        <a:srgbClr val="000000"/>
      </a:dk1>
      <a:lt1>
        <a:srgbClr val="FFFFFF"/>
      </a:lt1>
      <a:dk2>
        <a:srgbClr val="99CC00"/>
      </a:dk2>
      <a:lt2>
        <a:srgbClr val="009999"/>
      </a:lt2>
      <a:accent1>
        <a:srgbClr val="003399"/>
      </a:accent1>
      <a:accent2>
        <a:srgbClr val="8099CC"/>
      </a:accent2>
      <a:accent3>
        <a:srgbClr val="FFFFFF"/>
      </a:accent3>
      <a:accent4>
        <a:srgbClr val="000000"/>
      </a:accent4>
      <a:accent5>
        <a:srgbClr val="AAADCA"/>
      </a:accent5>
      <a:accent6>
        <a:srgbClr val="738AB9"/>
      </a:accent6>
      <a:hlink>
        <a:srgbClr val="80CCCC"/>
      </a:hlink>
      <a:folHlink>
        <a:srgbClr val="4066B2"/>
      </a:folHlink>
    </a:clrScheme>
    <a:fontScheme name="U.S. Consulting Report Template_022307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2"/>
        </a:solidFill>
        <a:ln w="14605" algn="ctr">
          <a:solidFill>
            <a:schemeClr val="accent6"/>
          </a:solidFill>
          <a:round/>
          <a:headEnd/>
          <a:tailEnd/>
        </a:ln>
      </a:spPr>
      <a:bodyPr lIns="73152" tIns="73152" rIns="73152" bIns="73152" anchor="ctr" anchorCtr="1"/>
      <a:lstStyle>
        <a:defPPr algn="ctr" eaLnBrk="0" hangingPunct="0">
          <a:lnSpc>
            <a:spcPct val="106000"/>
          </a:lnSpc>
          <a:defRPr sz="800" dirty="0"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2"/>
        </a:solidFill>
        <a:ln w="12700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73152" tIns="73152" rIns="73152" bIns="73152" numCol="1" anchor="ctr" anchorCtr="1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6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1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U.S. Consulting Report Template_022307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.S. Consulting Report Template_022307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.S. Consulting Report Template_022307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.S. Consulting Report Template_022307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.S. Consulting Report Template_022307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.S. Consulting Report Template_022307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.S. Consulting Report Template_022307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.S. Consulting Report Template_022307 8">
        <a:dk1>
          <a:srgbClr val="000000"/>
        </a:dk1>
        <a:lt1>
          <a:srgbClr val="FFFFFF"/>
        </a:lt1>
        <a:dk2>
          <a:srgbClr val="B2CADB"/>
        </a:dk2>
        <a:lt2>
          <a:srgbClr val="1D3A6A"/>
        </a:lt2>
        <a:accent1>
          <a:srgbClr val="DED3B6"/>
        </a:accent1>
        <a:accent2>
          <a:srgbClr val="EAB58E"/>
        </a:accent2>
        <a:accent3>
          <a:srgbClr val="FFFFFF"/>
        </a:accent3>
        <a:accent4>
          <a:srgbClr val="000000"/>
        </a:accent4>
        <a:accent5>
          <a:srgbClr val="ECE6D7"/>
        </a:accent5>
        <a:accent6>
          <a:srgbClr val="D4A480"/>
        </a:accent6>
        <a:hlink>
          <a:srgbClr val="F5DDCB"/>
        </a:hlink>
        <a:folHlink>
          <a:srgbClr val="FEF2D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.S. Consulting Report Template_022307 9">
        <a:dk1>
          <a:srgbClr val="000000"/>
        </a:dk1>
        <a:lt1>
          <a:srgbClr val="FFFFFF"/>
        </a:lt1>
        <a:dk2>
          <a:srgbClr val="FEF2D2"/>
        </a:dk2>
        <a:lt2>
          <a:srgbClr val="1D3A6A"/>
        </a:lt2>
        <a:accent1>
          <a:srgbClr val="B2CADB"/>
        </a:accent1>
        <a:accent2>
          <a:srgbClr val="DED3B6"/>
        </a:accent2>
        <a:accent3>
          <a:srgbClr val="FFFFFF"/>
        </a:accent3>
        <a:accent4>
          <a:srgbClr val="000000"/>
        </a:accent4>
        <a:accent5>
          <a:srgbClr val="D5E1EA"/>
        </a:accent5>
        <a:accent6>
          <a:srgbClr val="C9BFA5"/>
        </a:accent6>
        <a:hlink>
          <a:srgbClr val="EAB58E"/>
        </a:hlink>
        <a:folHlink>
          <a:srgbClr val="F5DDC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.S. Consulting Report Template_022307 10">
        <a:dk1>
          <a:srgbClr val="000000"/>
        </a:dk1>
        <a:lt1>
          <a:srgbClr val="FFFFFF"/>
        </a:lt1>
        <a:dk2>
          <a:srgbClr val="F1EDE1"/>
        </a:dk2>
        <a:lt2>
          <a:srgbClr val="091D5D"/>
        </a:lt2>
        <a:accent1>
          <a:srgbClr val="9DA5BE"/>
        </a:accent1>
        <a:accent2>
          <a:srgbClr val="85C2FE"/>
        </a:accent2>
        <a:accent3>
          <a:srgbClr val="FFFFFF"/>
        </a:accent3>
        <a:accent4>
          <a:srgbClr val="000000"/>
        </a:accent4>
        <a:accent5>
          <a:srgbClr val="CCCFDB"/>
        </a:accent5>
        <a:accent6>
          <a:srgbClr val="78B0E6"/>
        </a:accent6>
        <a:hlink>
          <a:srgbClr val="ADD6FF"/>
        </a:hlink>
        <a:folHlink>
          <a:srgbClr val="D6EB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.S. Consulting Report Template_022307 11">
        <a:dk1>
          <a:srgbClr val="AFAFAF"/>
        </a:dk1>
        <a:lt1>
          <a:srgbClr val="FFFFFF"/>
        </a:lt1>
        <a:dk2>
          <a:srgbClr val="F1EDE1"/>
        </a:dk2>
        <a:lt2>
          <a:srgbClr val="091D5D"/>
        </a:lt2>
        <a:accent1>
          <a:srgbClr val="85C2FE"/>
        </a:accent1>
        <a:accent2>
          <a:srgbClr val="ADD6FF"/>
        </a:accent2>
        <a:accent3>
          <a:srgbClr val="FFFFFF"/>
        </a:accent3>
        <a:accent4>
          <a:srgbClr val="959595"/>
        </a:accent4>
        <a:accent5>
          <a:srgbClr val="C2DDFE"/>
        </a:accent5>
        <a:accent6>
          <a:srgbClr val="9CC2E7"/>
        </a:accent6>
        <a:hlink>
          <a:srgbClr val="C6C1D6"/>
        </a:hlink>
        <a:folHlink>
          <a:srgbClr val="F1EDE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.S. Consulting Report Template_022307 12">
        <a:dk1>
          <a:srgbClr val="000000"/>
        </a:dk1>
        <a:lt1>
          <a:srgbClr val="FFFFFF"/>
        </a:lt1>
        <a:dk2>
          <a:srgbClr val="F1EDE1"/>
        </a:dk2>
        <a:lt2>
          <a:srgbClr val="091D5D"/>
        </a:lt2>
        <a:accent1>
          <a:srgbClr val="85C2FE"/>
        </a:accent1>
        <a:accent2>
          <a:srgbClr val="ADD6FF"/>
        </a:accent2>
        <a:accent3>
          <a:srgbClr val="FFFFFF"/>
        </a:accent3>
        <a:accent4>
          <a:srgbClr val="000000"/>
        </a:accent4>
        <a:accent5>
          <a:srgbClr val="C2DDFE"/>
        </a:accent5>
        <a:accent6>
          <a:srgbClr val="9CC2E7"/>
        </a:accent6>
        <a:hlink>
          <a:srgbClr val="C6C1D6"/>
        </a:hlink>
        <a:folHlink>
          <a:srgbClr val="F1EDE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.S. Consulting Report Template_022307 13">
        <a:dk1>
          <a:srgbClr val="000000"/>
        </a:dk1>
        <a:lt1>
          <a:srgbClr val="FFFFFF"/>
        </a:lt1>
        <a:dk2>
          <a:srgbClr val="F1EDE1"/>
        </a:dk2>
        <a:lt2>
          <a:srgbClr val="091D5D"/>
        </a:lt2>
        <a:accent1>
          <a:srgbClr val="85C2FE"/>
        </a:accent1>
        <a:accent2>
          <a:srgbClr val="ADD6FF"/>
        </a:accent2>
        <a:accent3>
          <a:srgbClr val="FFFFFF"/>
        </a:accent3>
        <a:accent4>
          <a:srgbClr val="000000"/>
        </a:accent4>
        <a:accent5>
          <a:srgbClr val="C2DDFE"/>
        </a:accent5>
        <a:accent6>
          <a:srgbClr val="9CC2E7"/>
        </a:accent6>
        <a:hlink>
          <a:srgbClr val="C6C1D6"/>
        </a:hlink>
        <a:folHlink>
          <a:srgbClr val="D6EB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.S. Consulting Report Template_022307 14">
        <a:dk1>
          <a:srgbClr val="000000"/>
        </a:dk1>
        <a:lt1>
          <a:srgbClr val="FFFFFF"/>
        </a:lt1>
        <a:dk2>
          <a:srgbClr val="CCD6EB"/>
        </a:dk2>
        <a:lt2>
          <a:srgbClr val="000066"/>
        </a:lt2>
        <a:accent1>
          <a:srgbClr val="40B3B3"/>
        </a:accent1>
        <a:accent2>
          <a:srgbClr val="B2C1E0"/>
        </a:accent2>
        <a:accent3>
          <a:srgbClr val="FFFFFF"/>
        </a:accent3>
        <a:accent4>
          <a:srgbClr val="000000"/>
        </a:accent4>
        <a:accent5>
          <a:srgbClr val="AFD6D6"/>
        </a:accent5>
        <a:accent6>
          <a:srgbClr val="A1AFCB"/>
        </a:accent6>
        <a:hlink>
          <a:srgbClr val="66C2C2"/>
        </a:hlink>
        <a:folHlink>
          <a:srgbClr val="8CA3D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.S. Consulting Report Template_022307 15">
        <a:dk1>
          <a:srgbClr val="000000"/>
        </a:dk1>
        <a:lt1>
          <a:srgbClr val="FFFFFF"/>
        </a:lt1>
        <a:dk2>
          <a:srgbClr val="4066B2"/>
        </a:dk2>
        <a:lt2>
          <a:srgbClr val="000066"/>
        </a:lt2>
        <a:accent1>
          <a:srgbClr val="003399"/>
        </a:accent1>
        <a:accent2>
          <a:srgbClr val="80CCCC"/>
        </a:accent2>
        <a:accent3>
          <a:srgbClr val="FFFFFF"/>
        </a:accent3>
        <a:accent4>
          <a:srgbClr val="000000"/>
        </a:accent4>
        <a:accent5>
          <a:srgbClr val="AAADCA"/>
        </a:accent5>
        <a:accent6>
          <a:srgbClr val="73B9B9"/>
        </a:accent6>
        <a:hlink>
          <a:srgbClr val="8099CC"/>
        </a:hlink>
        <a:folHlink>
          <a:srgbClr val="0099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.S. Consulting Report Template_022307 16">
        <a:dk1>
          <a:srgbClr val="000000"/>
        </a:dk1>
        <a:lt1>
          <a:srgbClr val="FFFFFF"/>
        </a:lt1>
        <a:dk2>
          <a:srgbClr val="4066B2"/>
        </a:dk2>
        <a:lt2>
          <a:srgbClr val="000066"/>
        </a:lt2>
        <a:accent1>
          <a:srgbClr val="003399"/>
        </a:accent1>
        <a:accent2>
          <a:srgbClr val="8099CC"/>
        </a:accent2>
        <a:accent3>
          <a:srgbClr val="FFFFFF"/>
        </a:accent3>
        <a:accent4>
          <a:srgbClr val="000000"/>
        </a:accent4>
        <a:accent5>
          <a:srgbClr val="AAADCA"/>
        </a:accent5>
        <a:accent6>
          <a:srgbClr val="738AB9"/>
        </a:accent6>
        <a:hlink>
          <a:srgbClr val="80CCCC"/>
        </a:hlink>
        <a:folHlink>
          <a:srgbClr val="4066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2_U.S. Consulting Report Template_022307">
  <a:themeElements>
    <a:clrScheme name="">
      <a:dk1>
        <a:srgbClr val="000000"/>
      </a:dk1>
      <a:lt1>
        <a:srgbClr val="FFFFFF"/>
      </a:lt1>
      <a:dk2>
        <a:srgbClr val="99CC00"/>
      </a:dk2>
      <a:lt2>
        <a:srgbClr val="009999"/>
      </a:lt2>
      <a:accent1>
        <a:srgbClr val="003399"/>
      </a:accent1>
      <a:accent2>
        <a:srgbClr val="8099CC"/>
      </a:accent2>
      <a:accent3>
        <a:srgbClr val="FFFFFF"/>
      </a:accent3>
      <a:accent4>
        <a:srgbClr val="000000"/>
      </a:accent4>
      <a:accent5>
        <a:srgbClr val="AAADCA"/>
      </a:accent5>
      <a:accent6>
        <a:srgbClr val="738AB9"/>
      </a:accent6>
      <a:hlink>
        <a:srgbClr val="80CCCC"/>
      </a:hlink>
      <a:folHlink>
        <a:srgbClr val="4066B2"/>
      </a:folHlink>
    </a:clrScheme>
    <a:fontScheme name="U.S. Consulting Report Template_022307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2"/>
        </a:solidFill>
        <a:ln w="14605" algn="ctr">
          <a:solidFill>
            <a:schemeClr val="accent6"/>
          </a:solidFill>
          <a:round/>
          <a:headEnd/>
          <a:tailEnd/>
        </a:ln>
      </a:spPr>
      <a:bodyPr lIns="73152" tIns="73152" rIns="73152" bIns="73152" anchor="ctr" anchorCtr="1"/>
      <a:lstStyle>
        <a:defPPr algn="ctr" eaLnBrk="0" hangingPunct="0">
          <a:lnSpc>
            <a:spcPct val="106000"/>
          </a:lnSpc>
          <a:defRPr sz="800" dirty="0"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2"/>
        </a:solidFill>
        <a:ln w="12700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73152" tIns="73152" rIns="73152" bIns="73152" numCol="1" anchor="ctr" anchorCtr="1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6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1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U.S. Consulting Report Template_022307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.S. Consulting Report Template_022307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.S. Consulting Report Template_022307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.S. Consulting Report Template_022307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.S. Consulting Report Template_022307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.S. Consulting Report Template_022307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.S. Consulting Report Template_022307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.S. Consulting Report Template_022307 8">
        <a:dk1>
          <a:srgbClr val="000000"/>
        </a:dk1>
        <a:lt1>
          <a:srgbClr val="FFFFFF"/>
        </a:lt1>
        <a:dk2>
          <a:srgbClr val="B2CADB"/>
        </a:dk2>
        <a:lt2>
          <a:srgbClr val="1D3A6A"/>
        </a:lt2>
        <a:accent1>
          <a:srgbClr val="DED3B6"/>
        </a:accent1>
        <a:accent2>
          <a:srgbClr val="EAB58E"/>
        </a:accent2>
        <a:accent3>
          <a:srgbClr val="FFFFFF"/>
        </a:accent3>
        <a:accent4>
          <a:srgbClr val="000000"/>
        </a:accent4>
        <a:accent5>
          <a:srgbClr val="ECE6D7"/>
        </a:accent5>
        <a:accent6>
          <a:srgbClr val="D4A480"/>
        </a:accent6>
        <a:hlink>
          <a:srgbClr val="F5DDCB"/>
        </a:hlink>
        <a:folHlink>
          <a:srgbClr val="FEF2D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.S. Consulting Report Template_022307 9">
        <a:dk1>
          <a:srgbClr val="000000"/>
        </a:dk1>
        <a:lt1>
          <a:srgbClr val="FFFFFF"/>
        </a:lt1>
        <a:dk2>
          <a:srgbClr val="FEF2D2"/>
        </a:dk2>
        <a:lt2>
          <a:srgbClr val="1D3A6A"/>
        </a:lt2>
        <a:accent1>
          <a:srgbClr val="B2CADB"/>
        </a:accent1>
        <a:accent2>
          <a:srgbClr val="DED3B6"/>
        </a:accent2>
        <a:accent3>
          <a:srgbClr val="FFFFFF"/>
        </a:accent3>
        <a:accent4>
          <a:srgbClr val="000000"/>
        </a:accent4>
        <a:accent5>
          <a:srgbClr val="D5E1EA"/>
        </a:accent5>
        <a:accent6>
          <a:srgbClr val="C9BFA5"/>
        </a:accent6>
        <a:hlink>
          <a:srgbClr val="EAB58E"/>
        </a:hlink>
        <a:folHlink>
          <a:srgbClr val="F5DDC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.S. Consulting Report Template_022307 10">
        <a:dk1>
          <a:srgbClr val="000000"/>
        </a:dk1>
        <a:lt1>
          <a:srgbClr val="FFFFFF"/>
        </a:lt1>
        <a:dk2>
          <a:srgbClr val="F1EDE1"/>
        </a:dk2>
        <a:lt2>
          <a:srgbClr val="091D5D"/>
        </a:lt2>
        <a:accent1>
          <a:srgbClr val="9DA5BE"/>
        </a:accent1>
        <a:accent2>
          <a:srgbClr val="85C2FE"/>
        </a:accent2>
        <a:accent3>
          <a:srgbClr val="FFFFFF"/>
        </a:accent3>
        <a:accent4>
          <a:srgbClr val="000000"/>
        </a:accent4>
        <a:accent5>
          <a:srgbClr val="CCCFDB"/>
        </a:accent5>
        <a:accent6>
          <a:srgbClr val="78B0E6"/>
        </a:accent6>
        <a:hlink>
          <a:srgbClr val="ADD6FF"/>
        </a:hlink>
        <a:folHlink>
          <a:srgbClr val="D6EB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.S. Consulting Report Template_022307 11">
        <a:dk1>
          <a:srgbClr val="AFAFAF"/>
        </a:dk1>
        <a:lt1>
          <a:srgbClr val="FFFFFF"/>
        </a:lt1>
        <a:dk2>
          <a:srgbClr val="F1EDE1"/>
        </a:dk2>
        <a:lt2>
          <a:srgbClr val="091D5D"/>
        </a:lt2>
        <a:accent1>
          <a:srgbClr val="85C2FE"/>
        </a:accent1>
        <a:accent2>
          <a:srgbClr val="ADD6FF"/>
        </a:accent2>
        <a:accent3>
          <a:srgbClr val="FFFFFF"/>
        </a:accent3>
        <a:accent4>
          <a:srgbClr val="959595"/>
        </a:accent4>
        <a:accent5>
          <a:srgbClr val="C2DDFE"/>
        </a:accent5>
        <a:accent6>
          <a:srgbClr val="9CC2E7"/>
        </a:accent6>
        <a:hlink>
          <a:srgbClr val="C6C1D6"/>
        </a:hlink>
        <a:folHlink>
          <a:srgbClr val="F1EDE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.S. Consulting Report Template_022307 12">
        <a:dk1>
          <a:srgbClr val="000000"/>
        </a:dk1>
        <a:lt1>
          <a:srgbClr val="FFFFFF"/>
        </a:lt1>
        <a:dk2>
          <a:srgbClr val="F1EDE1"/>
        </a:dk2>
        <a:lt2>
          <a:srgbClr val="091D5D"/>
        </a:lt2>
        <a:accent1>
          <a:srgbClr val="85C2FE"/>
        </a:accent1>
        <a:accent2>
          <a:srgbClr val="ADD6FF"/>
        </a:accent2>
        <a:accent3>
          <a:srgbClr val="FFFFFF"/>
        </a:accent3>
        <a:accent4>
          <a:srgbClr val="000000"/>
        </a:accent4>
        <a:accent5>
          <a:srgbClr val="C2DDFE"/>
        </a:accent5>
        <a:accent6>
          <a:srgbClr val="9CC2E7"/>
        </a:accent6>
        <a:hlink>
          <a:srgbClr val="C6C1D6"/>
        </a:hlink>
        <a:folHlink>
          <a:srgbClr val="F1EDE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.S. Consulting Report Template_022307 13">
        <a:dk1>
          <a:srgbClr val="000000"/>
        </a:dk1>
        <a:lt1>
          <a:srgbClr val="FFFFFF"/>
        </a:lt1>
        <a:dk2>
          <a:srgbClr val="F1EDE1"/>
        </a:dk2>
        <a:lt2>
          <a:srgbClr val="091D5D"/>
        </a:lt2>
        <a:accent1>
          <a:srgbClr val="85C2FE"/>
        </a:accent1>
        <a:accent2>
          <a:srgbClr val="ADD6FF"/>
        </a:accent2>
        <a:accent3>
          <a:srgbClr val="FFFFFF"/>
        </a:accent3>
        <a:accent4>
          <a:srgbClr val="000000"/>
        </a:accent4>
        <a:accent5>
          <a:srgbClr val="C2DDFE"/>
        </a:accent5>
        <a:accent6>
          <a:srgbClr val="9CC2E7"/>
        </a:accent6>
        <a:hlink>
          <a:srgbClr val="C6C1D6"/>
        </a:hlink>
        <a:folHlink>
          <a:srgbClr val="D6EB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.S. Consulting Report Template_022307 14">
        <a:dk1>
          <a:srgbClr val="000000"/>
        </a:dk1>
        <a:lt1>
          <a:srgbClr val="FFFFFF"/>
        </a:lt1>
        <a:dk2>
          <a:srgbClr val="CCD6EB"/>
        </a:dk2>
        <a:lt2>
          <a:srgbClr val="000066"/>
        </a:lt2>
        <a:accent1>
          <a:srgbClr val="40B3B3"/>
        </a:accent1>
        <a:accent2>
          <a:srgbClr val="B2C1E0"/>
        </a:accent2>
        <a:accent3>
          <a:srgbClr val="FFFFFF"/>
        </a:accent3>
        <a:accent4>
          <a:srgbClr val="000000"/>
        </a:accent4>
        <a:accent5>
          <a:srgbClr val="AFD6D6"/>
        </a:accent5>
        <a:accent6>
          <a:srgbClr val="A1AFCB"/>
        </a:accent6>
        <a:hlink>
          <a:srgbClr val="66C2C2"/>
        </a:hlink>
        <a:folHlink>
          <a:srgbClr val="8CA3D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.S. Consulting Report Template_022307 15">
        <a:dk1>
          <a:srgbClr val="000000"/>
        </a:dk1>
        <a:lt1>
          <a:srgbClr val="FFFFFF"/>
        </a:lt1>
        <a:dk2>
          <a:srgbClr val="4066B2"/>
        </a:dk2>
        <a:lt2>
          <a:srgbClr val="000066"/>
        </a:lt2>
        <a:accent1>
          <a:srgbClr val="003399"/>
        </a:accent1>
        <a:accent2>
          <a:srgbClr val="80CCCC"/>
        </a:accent2>
        <a:accent3>
          <a:srgbClr val="FFFFFF"/>
        </a:accent3>
        <a:accent4>
          <a:srgbClr val="000000"/>
        </a:accent4>
        <a:accent5>
          <a:srgbClr val="AAADCA"/>
        </a:accent5>
        <a:accent6>
          <a:srgbClr val="73B9B9"/>
        </a:accent6>
        <a:hlink>
          <a:srgbClr val="8099CC"/>
        </a:hlink>
        <a:folHlink>
          <a:srgbClr val="0099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.S. Consulting Report Template_022307 16">
        <a:dk1>
          <a:srgbClr val="000000"/>
        </a:dk1>
        <a:lt1>
          <a:srgbClr val="FFFFFF"/>
        </a:lt1>
        <a:dk2>
          <a:srgbClr val="4066B2"/>
        </a:dk2>
        <a:lt2>
          <a:srgbClr val="000066"/>
        </a:lt2>
        <a:accent1>
          <a:srgbClr val="003399"/>
        </a:accent1>
        <a:accent2>
          <a:srgbClr val="8099CC"/>
        </a:accent2>
        <a:accent3>
          <a:srgbClr val="FFFFFF"/>
        </a:accent3>
        <a:accent4>
          <a:srgbClr val="000000"/>
        </a:accent4>
        <a:accent5>
          <a:srgbClr val="AAADCA"/>
        </a:accent5>
        <a:accent6>
          <a:srgbClr val="738AB9"/>
        </a:accent6>
        <a:hlink>
          <a:srgbClr val="80CCCC"/>
        </a:hlink>
        <a:folHlink>
          <a:srgbClr val="4066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3_U.S. Consulting Report Template_022307">
  <a:themeElements>
    <a:clrScheme name="">
      <a:dk1>
        <a:srgbClr val="000000"/>
      </a:dk1>
      <a:lt1>
        <a:srgbClr val="FFFFFF"/>
      </a:lt1>
      <a:dk2>
        <a:srgbClr val="99CC00"/>
      </a:dk2>
      <a:lt2>
        <a:srgbClr val="009999"/>
      </a:lt2>
      <a:accent1>
        <a:srgbClr val="003399"/>
      </a:accent1>
      <a:accent2>
        <a:srgbClr val="8099CC"/>
      </a:accent2>
      <a:accent3>
        <a:srgbClr val="FFFFFF"/>
      </a:accent3>
      <a:accent4>
        <a:srgbClr val="000000"/>
      </a:accent4>
      <a:accent5>
        <a:srgbClr val="AAADCA"/>
      </a:accent5>
      <a:accent6>
        <a:srgbClr val="738AB9"/>
      </a:accent6>
      <a:hlink>
        <a:srgbClr val="80CCCC"/>
      </a:hlink>
      <a:folHlink>
        <a:srgbClr val="4066B2"/>
      </a:folHlink>
    </a:clrScheme>
    <a:fontScheme name="U.S. Consulting Report Template_022307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2"/>
        </a:solidFill>
        <a:ln w="14605" algn="ctr">
          <a:solidFill>
            <a:schemeClr val="accent6"/>
          </a:solidFill>
          <a:round/>
          <a:headEnd/>
          <a:tailEnd/>
        </a:ln>
      </a:spPr>
      <a:bodyPr lIns="73152" tIns="73152" rIns="73152" bIns="73152" anchor="ctr" anchorCtr="1"/>
      <a:lstStyle>
        <a:defPPr algn="ctr" eaLnBrk="0" hangingPunct="0">
          <a:lnSpc>
            <a:spcPct val="106000"/>
          </a:lnSpc>
          <a:defRPr sz="800" dirty="0"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2"/>
        </a:solidFill>
        <a:ln w="12700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73152" tIns="73152" rIns="73152" bIns="73152" numCol="1" anchor="ctr" anchorCtr="1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6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1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U.S. Consulting Report Template_022307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.S. Consulting Report Template_022307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.S. Consulting Report Template_022307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.S. Consulting Report Template_022307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.S. Consulting Report Template_022307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.S. Consulting Report Template_022307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.S. Consulting Report Template_022307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.S. Consulting Report Template_022307 8">
        <a:dk1>
          <a:srgbClr val="000000"/>
        </a:dk1>
        <a:lt1>
          <a:srgbClr val="FFFFFF"/>
        </a:lt1>
        <a:dk2>
          <a:srgbClr val="B2CADB"/>
        </a:dk2>
        <a:lt2>
          <a:srgbClr val="1D3A6A"/>
        </a:lt2>
        <a:accent1>
          <a:srgbClr val="DED3B6"/>
        </a:accent1>
        <a:accent2>
          <a:srgbClr val="EAB58E"/>
        </a:accent2>
        <a:accent3>
          <a:srgbClr val="FFFFFF"/>
        </a:accent3>
        <a:accent4>
          <a:srgbClr val="000000"/>
        </a:accent4>
        <a:accent5>
          <a:srgbClr val="ECE6D7"/>
        </a:accent5>
        <a:accent6>
          <a:srgbClr val="D4A480"/>
        </a:accent6>
        <a:hlink>
          <a:srgbClr val="F5DDCB"/>
        </a:hlink>
        <a:folHlink>
          <a:srgbClr val="FEF2D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.S. Consulting Report Template_022307 9">
        <a:dk1>
          <a:srgbClr val="000000"/>
        </a:dk1>
        <a:lt1>
          <a:srgbClr val="FFFFFF"/>
        </a:lt1>
        <a:dk2>
          <a:srgbClr val="FEF2D2"/>
        </a:dk2>
        <a:lt2>
          <a:srgbClr val="1D3A6A"/>
        </a:lt2>
        <a:accent1>
          <a:srgbClr val="B2CADB"/>
        </a:accent1>
        <a:accent2>
          <a:srgbClr val="DED3B6"/>
        </a:accent2>
        <a:accent3>
          <a:srgbClr val="FFFFFF"/>
        </a:accent3>
        <a:accent4>
          <a:srgbClr val="000000"/>
        </a:accent4>
        <a:accent5>
          <a:srgbClr val="D5E1EA"/>
        </a:accent5>
        <a:accent6>
          <a:srgbClr val="C9BFA5"/>
        </a:accent6>
        <a:hlink>
          <a:srgbClr val="EAB58E"/>
        </a:hlink>
        <a:folHlink>
          <a:srgbClr val="F5DDC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.S. Consulting Report Template_022307 10">
        <a:dk1>
          <a:srgbClr val="000000"/>
        </a:dk1>
        <a:lt1>
          <a:srgbClr val="FFFFFF"/>
        </a:lt1>
        <a:dk2>
          <a:srgbClr val="F1EDE1"/>
        </a:dk2>
        <a:lt2>
          <a:srgbClr val="091D5D"/>
        </a:lt2>
        <a:accent1>
          <a:srgbClr val="9DA5BE"/>
        </a:accent1>
        <a:accent2>
          <a:srgbClr val="85C2FE"/>
        </a:accent2>
        <a:accent3>
          <a:srgbClr val="FFFFFF"/>
        </a:accent3>
        <a:accent4>
          <a:srgbClr val="000000"/>
        </a:accent4>
        <a:accent5>
          <a:srgbClr val="CCCFDB"/>
        </a:accent5>
        <a:accent6>
          <a:srgbClr val="78B0E6"/>
        </a:accent6>
        <a:hlink>
          <a:srgbClr val="ADD6FF"/>
        </a:hlink>
        <a:folHlink>
          <a:srgbClr val="D6EB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.S. Consulting Report Template_022307 11">
        <a:dk1>
          <a:srgbClr val="AFAFAF"/>
        </a:dk1>
        <a:lt1>
          <a:srgbClr val="FFFFFF"/>
        </a:lt1>
        <a:dk2>
          <a:srgbClr val="F1EDE1"/>
        </a:dk2>
        <a:lt2>
          <a:srgbClr val="091D5D"/>
        </a:lt2>
        <a:accent1>
          <a:srgbClr val="85C2FE"/>
        </a:accent1>
        <a:accent2>
          <a:srgbClr val="ADD6FF"/>
        </a:accent2>
        <a:accent3>
          <a:srgbClr val="FFFFFF"/>
        </a:accent3>
        <a:accent4>
          <a:srgbClr val="959595"/>
        </a:accent4>
        <a:accent5>
          <a:srgbClr val="C2DDFE"/>
        </a:accent5>
        <a:accent6>
          <a:srgbClr val="9CC2E7"/>
        </a:accent6>
        <a:hlink>
          <a:srgbClr val="C6C1D6"/>
        </a:hlink>
        <a:folHlink>
          <a:srgbClr val="F1EDE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.S. Consulting Report Template_022307 12">
        <a:dk1>
          <a:srgbClr val="000000"/>
        </a:dk1>
        <a:lt1>
          <a:srgbClr val="FFFFFF"/>
        </a:lt1>
        <a:dk2>
          <a:srgbClr val="F1EDE1"/>
        </a:dk2>
        <a:lt2>
          <a:srgbClr val="091D5D"/>
        </a:lt2>
        <a:accent1>
          <a:srgbClr val="85C2FE"/>
        </a:accent1>
        <a:accent2>
          <a:srgbClr val="ADD6FF"/>
        </a:accent2>
        <a:accent3>
          <a:srgbClr val="FFFFFF"/>
        </a:accent3>
        <a:accent4>
          <a:srgbClr val="000000"/>
        </a:accent4>
        <a:accent5>
          <a:srgbClr val="C2DDFE"/>
        </a:accent5>
        <a:accent6>
          <a:srgbClr val="9CC2E7"/>
        </a:accent6>
        <a:hlink>
          <a:srgbClr val="C6C1D6"/>
        </a:hlink>
        <a:folHlink>
          <a:srgbClr val="F1EDE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.S. Consulting Report Template_022307 13">
        <a:dk1>
          <a:srgbClr val="000000"/>
        </a:dk1>
        <a:lt1>
          <a:srgbClr val="FFFFFF"/>
        </a:lt1>
        <a:dk2>
          <a:srgbClr val="F1EDE1"/>
        </a:dk2>
        <a:lt2>
          <a:srgbClr val="091D5D"/>
        </a:lt2>
        <a:accent1>
          <a:srgbClr val="85C2FE"/>
        </a:accent1>
        <a:accent2>
          <a:srgbClr val="ADD6FF"/>
        </a:accent2>
        <a:accent3>
          <a:srgbClr val="FFFFFF"/>
        </a:accent3>
        <a:accent4>
          <a:srgbClr val="000000"/>
        </a:accent4>
        <a:accent5>
          <a:srgbClr val="C2DDFE"/>
        </a:accent5>
        <a:accent6>
          <a:srgbClr val="9CC2E7"/>
        </a:accent6>
        <a:hlink>
          <a:srgbClr val="C6C1D6"/>
        </a:hlink>
        <a:folHlink>
          <a:srgbClr val="D6EB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.S. Consulting Report Template_022307 14">
        <a:dk1>
          <a:srgbClr val="000000"/>
        </a:dk1>
        <a:lt1>
          <a:srgbClr val="FFFFFF"/>
        </a:lt1>
        <a:dk2>
          <a:srgbClr val="CCD6EB"/>
        </a:dk2>
        <a:lt2>
          <a:srgbClr val="000066"/>
        </a:lt2>
        <a:accent1>
          <a:srgbClr val="40B3B3"/>
        </a:accent1>
        <a:accent2>
          <a:srgbClr val="B2C1E0"/>
        </a:accent2>
        <a:accent3>
          <a:srgbClr val="FFFFFF"/>
        </a:accent3>
        <a:accent4>
          <a:srgbClr val="000000"/>
        </a:accent4>
        <a:accent5>
          <a:srgbClr val="AFD6D6"/>
        </a:accent5>
        <a:accent6>
          <a:srgbClr val="A1AFCB"/>
        </a:accent6>
        <a:hlink>
          <a:srgbClr val="66C2C2"/>
        </a:hlink>
        <a:folHlink>
          <a:srgbClr val="8CA3D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.S. Consulting Report Template_022307 15">
        <a:dk1>
          <a:srgbClr val="000000"/>
        </a:dk1>
        <a:lt1>
          <a:srgbClr val="FFFFFF"/>
        </a:lt1>
        <a:dk2>
          <a:srgbClr val="4066B2"/>
        </a:dk2>
        <a:lt2>
          <a:srgbClr val="000066"/>
        </a:lt2>
        <a:accent1>
          <a:srgbClr val="003399"/>
        </a:accent1>
        <a:accent2>
          <a:srgbClr val="80CCCC"/>
        </a:accent2>
        <a:accent3>
          <a:srgbClr val="FFFFFF"/>
        </a:accent3>
        <a:accent4>
          <a:srgbClr val="000000"/>
        </a:accent4>
        <a:accent5>
          <a:srgbClr val="AAADCA"/>
        </a:accent5>
        <a:accent6>
          <a:srgbClr val="73B9B9"/>
        </a:accent6>
        <a:hlink>
          <a:srgbClr val="8099CC"/>
        </a:hlink>
        <a:folHlink>
          <a:srgbClr val="0099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.S. Consulting Report Template_022307 16">
        <a:dk1>
          <a:srgbClr val="000000"/>
        </a:dk1>
        <a:lt1>
          <a:srgbClr val="FFFFFF"/>
        </a:lt1>
        <a:dk2>
          <a:srgbClr val="4066B2"/>
        </a:dk2>
        <a:lt2>
          <a:srgbClr val="000066"/>
        </a:lt2>
        <a:accent1>
          <a:srgbClr val="003399"/>
        </a:accent1>
        <a:accent2>
          <a:srgbClr val="8099CC"/>
        </a:accent2>
        <a:accent3>
          <a:srgbClr val="FFFFFF"/>
        </a:accent3>
        <a:accent4>
          <a:srgbClr val="000000"/>
        </a:accent4>
        <a:accent5>
          <a:srgbClr val="AAADCA"/>
        </a:accent5>
        <a:accent6>
          <a:srgbClr val="738AB9"/>
        </a:accent6>
        <a:hlink>
          <a:srgbClr val="80CCCC"/>
        </a:hlink>
        <a:folHlink>
          <a:srgbClr val="4066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4_U.S. Consulting Report Template_022307">
  <a:themeElements>
    <a:clrScheme name="">
      <a:dk1>
        <a:srgbClr val="000000"/>
      </a:dk1>
      <a:lt1>
        <a:srgbClr val="FFFFFF"/>
      </a:lt1>
      <a:dk2>
        <a:srgbClr val="99CC00"/>
      </a:dk2>
      <a:lt2>
        <a:srgbClr val="009999"/>
      </a:lt2>
      <a:accent1>
        <a:srgbClr val="003399"/>
      </a:accent1>
      <a:accent2>
        <a:srgbClr val="8099CC"/>
      </a:accent2>
      <a:accent3>
        <a:srgbClr val="FFFFFF"/>
      </a:accent3>
      <a:accent4>
        <a:srgbClr val="000000"/>
      </a:accent4>
      <a:accent5>
        <a:srgbClr val="AAADCA"/>
      </a:accent5>
      <a:accent6>
        <a:srgbClr val="738AB9"/>
      </a:accent6>
      <a:hlink>
        <a:srgbClr val="80CCCC"/>
      </a:hlink>
      <a:folHlink>
        <a:srgbClr val="4066B2"/>
      </a:folHlink>
    </a:clrScheme>
    <a:fontScheme name="U.S. Consulting Report Template_022307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2"/>
        </a:solidFill>
        <a:ln w="14605" algn="ctr">
          <a:solidFill>
            <a:schemeClr val="accent6"/>
          </a:solidFill>
          <a:round/>
          <a:headEnd/>
          <a:tailEnd/>
        </a:ln>
      </a:spPr>
      <a:bodyPr lIns="73152" tIns="73152" rIns="73152" bIns="73152" anchor="ctr" anchorCtr="1"/>
      <a:lstStyle>
        <a:defPPr algn="ctr" eaLnBrk="0" hangingPunct="0">
          <a:lnSpc>
            <a:spcPct val="106000"/>
          </a:lnSpc>
          <a:defRPr sz="800" dirty="0"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2"/>
        </a:solidFill>
        <a:ln w="12700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73152" tIns="73152" rIns="73152" bIns="73152" numCol="1" anchor="ctr" anchorCtr="1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6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1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U.S. Consulting Report Template_022307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.S. Consulting Report Template_022307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.S. Consulting Report Template_022307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.S. Consulting Report Template_022307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.S. Consulting Report Template_022307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.S. Consulting Report Template_022307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.S. Consulting Report Template_022307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.S. Consulting Report Template_022307 8">
        <a:dk1>
          <a:srgbClr val="000000"/>
        </a:dk1>
        <a:lt1>
          <a:srgbClr val="FFFFFF"/>
        </a:lt1>
        <a:dk2>
          <a:srgbClr val="B2CADB"/>
        </a:dk2>
        <a:lt2>
          <a:srgbClr val="1D3A6A"/>
        </a:lt2>
        <a:accent1>
          <a:srgbClr val="DED3B6"/>
        </a:accent1>
        <a:accent2>
          <a:srgbClr val="EAB58E"/>
        </a:accent2>
        <a:accent3>
          <a:srgbClr val="FFFFFF"/>
        </a:accent3>
        <a:accent4>
          <a:srgbClr val="000000"/>
        </a:accent4>
        <a:accent5>
          <a:srgbClr val="ECE6D7"/>
        </a:accent5>
        <a:accent6>
          <a:srgbClr val="D4A480"/>
        </a:accent6>
        <a:hlink>
          <a:srgbClr val="F5DDCB"/>
        </a:hlink>
        <a:folHlink>
          <a:srgbClr val="FEF2D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.S. Consulting Report Template_022307 9">
        <a:dk1>
          <a:srgbClr val="000000"/>
        </a:dk1>
        <a:lt1>
          <a:srgbClr val="FFFFFF"/>
        </a:lt1>
        <a:dk2>
          <a:srgbClr val="FEF2D2"/>
        </a:dk2>
        <a:lt2>
          <a:srgbClr val="1D3A6A"/>
        </a:lt2>
        <a:accent1>
          <a:srgbClr val="B2CADB"/>
        </a:accent1>
        <a:accent2>
          <a:srgbClr val="DED3B6"/>
        </a:accent2>
        <a:accent3>
          <a:srgbClr val="FFFFFF"/>
        </a:accent3>
        <a:accent4>
          <a:srgbClr val="000000"/>
        </a:accent4>
        <a:accent5>
          <a:srgbClr val="D5E1EA"/>
        </a:accent5>
        <a:accent6>
          <a:srgbClr val="C9BFA5"/>
        </a:accent6>
        <a:hlink>
          <a:srgbClr val="EAB58E"/>
        </a:hlink>
        <a:folHlink>
          <a:srgbClr val="F5DDC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.S. Consulting Report Template_022307 10">
        <a:dk1>
          <a:srgbClr val="000000"/>
        </a:dk1>
        <a:lt1>
          <a:srgbClr val="FFFFFF"/>
        </a:lt1>
        <a:dk2>
          <a:srgbClr val="F1EDE1"/>
        </a:dk2>
        <a:lt2>
          <a:srgbClr val="091D5D"/>
        </a:lt2>
        <a:accent1>
          <a:srgbClr val="9DA5BE"/>
        </a:accent1>
        <a:accent2>
          <a:srgbClr val="85C2FE"/>
        </a:accent2>
        <a:accent3>
          <a:srgbClr val="FFFFFF"/>
        </a:accent3>
        <a:accent4>
          <a:srgbClr val="000000"/>
        </a:accent4>
        <a:accent5>
          <a:srgbClr val="CCCFDB"/>
        </a:accent5>
        <a:accent6>
          <a:srgbClr val="78B0E6"/>
        </a:accent6>
        <a:hlink>
          <a:srgbClr val="ADD6FF"/>
        </a:hlink>
        <a:folHlink>
          <a:srgbClr val="D6EB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.S. Consulting Report Template_022307 11">
        <a:dk1>
          <a:srgbClr val="AFAFAF"/>
        </a:dk1>
        <a:lt1>
          <a:srgbClr val="FFFFFF"/>
        </a:lt1>
        <a:dk2>
          <a:srgbClr val="F1EDE1"/>
        </a:dk2>
        <a:lt2>
          <a:srgbClr val="091D5D"/>
        </a:lt2>
        <a:accent1>
          <a:srgbClr val="85C2FE"/>
        </a:accent1>
        <a:accent2>
          <a:srgbClr val="ADD6FF"/>
        </a:accent2>
        <a:accent3>
          <a:srgbClr val="FFFFFF"/>
        </a:accent3>
        <a:accent4>
          <a:srgbClr val="959595"/>
        </a:accent4>
        <a:accent5>
          <a:srgbClr val="C2DDFE"/>
        </a:accent5>
        <a:accent6>
          <a:srgbClr val="9CC2E7"/>
        </a:accent6>
        <a:hlink>
          <a:srgbClr val="C6C1D6"/>
        </a:hlink>
        <a:folHlink>
          <a:srgbClr val="F1EDE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.S. Consulting Report Template_022307 12">
        <a:dk1>
          <a:srgbClr val="000000"/>
        </a:dk1>
        <a:lt1>
          <a:srgbClr val="FFFFFF"/>
        </a:lt1>
        <a:dk2>
          <a:srgbClr val="F1EDE1"/>
        </a:dk2>
        <a:lt2>
          <a:srgbClr val="091D5D"/>
        </a:lt2>
        <a:accent1>
          <a:srgbClr val="85C2FE"/>
        </a:accent1>
        <a:accent2>
          <a:srgbClr val="ADD6FF"/>
        </a:accent2>
        <a:accent3>
          <a:srgbClr val="FFFFFF"/>
        </a:accent3>
        <a:accent4>
          <a:srgbClr val="000000"/>
        </a:accent4>
        <a:accent5>
          <a:srgbClr val="C2DDFE"/>
        </a:accent5>
        <a:accent6>
          <a:srgbClr val="9CC2E7"/>
        </a:accent6>
        <a:hlink>
          <a:srgbClr val="C6C1D6"/>
        </a:hlink>
        <a:folHlink>
          <a:srgbClr val="F1EDE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.S. Consulting Report Template_022307 13">
        <a:dk1>
          <a:srgbClr val="000000"/>
        </a:dk1>
        <a:lt1>
          <a:srgbClr val="FFFFFF"/>
        </a:lt1>
        <a:dk2>
          <a:srgbClr val="F1EDE1"/>
        </a:dk2>
        <a:lt2>
          <a:srgbClr val="091D5D"/>
        </a:lt2>
        <a:accent1>
          <a:srgbClr val="85C2FE"/>
        </a:accent1>
        <a:accent2>
          <a:srgbClr val="ADD6FF"/>
        </a:accent2>
        <a:accent3>
          <a:srgbClr val="FFFFFF"/>
        </a:accent3>
        <a:accent4>
          <a:srgbClr val="000000"/>
        </a:accent4>
        <a:accent5>
          <a:srgbClr val="C2DDFE"/>
        </a:accent5>
        <a:accent6>
          <a:srgbClr val="9CC2E7"/>
        </a:accent6>
        <a:hlink>
          <a:srgbClr val="C6C1D6"/>
        </a:hlink>
        <a:folHlink>
          <a:srgbClr val="D6EB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.S. Consulting Report Template_022307 14">
        <a:dk1>
          <a:srgbClr val="000000"/>
        </a:dk1>
        <a:lt1>
          <a:srgbClr val="FFFFFF"/>
        </a:lt1>
        <a:dk2>
          <a:srgbClr val="CCD6EB"/>
        </a:dk2>
        <a:lt2>
          <a:srgbClr val="000066"/>
        </a:lt2>
        <a:accent1>
          <a:srgbClr val="40B3B3"/>
        </a:accent1>
        <a:accent2>
          <a:srgbClr val="B2C1E0"/>
        </a:accent2>
        <a:accent3>
          <a:srgbClr val="FFFFFF"/>
        </a:accent3>
        <a:accent4>
          <a:srgbClr val="000000"/>
        </a:accent4>
        <a:accent5>
          <a:srgbClr val="AFD6D6"/>
        </a:accent5>
        <a:accent6>
          <a:srgbClr val="A1AFCB"/>
        </a:accent6>
        <a:hlink>
          <a:srgbClr val="66C2C2"/>
        </a:hlink>
        <a:folHlink>
          <a:srgbClr val="8CA3D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.S. Consulting Report Template_022307 15">
        <a:dk1>
          <a:srgbClr val="000000"/>
        </a:dk1>
        <a:lt1>
          <a:srgbClr val="FFFFFF"/>
        </a:lt1>
        <a:dk2>
          <a:srgbClr val="4066B2"/>
        </a:dk2>
        <a:lt2>
          <a:srgbClr val="000066"/>
        </a:lt2>
        <a:accent1>
          <a:srgbClr val="003399"/>
        </a:accent1>
        <a:accent2>
          <a:srgbClr val="80CCCC"/>
        </a:accent2>
        <a:accent3>
          <a:srgbClr val="FFFFFF"/>
        </a:accent3>
        <a:accent4>
          <a:srgbClr val="000000"/>
        </a:accent4>
        <a:accent5>
          <a:srgbClr val="AAADCA"/>
        </a:accent5>
        <a:accent6>
          <a:srgbClr val="73B9B9"/>
        </a:accent6>
        <a:hlink>
          <a:srgbClr val="8099CC"/>
        </a:hlink>
        <a:folHlink>
          <a:srgbClr val="0099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.S. Consulting Report Template_022307 16">
        <a:dk1>
          <a:srgbClr val="000000"/>
        </a:dk1>
        <a:lt1>
          <a:srgbClr val="FFFFFF"/>
        </a:lt1>
        <a:dk2>
          <a:srgbClr val="4066B2"/>
        </a:dk2>
        <a:lt2>
          <a:srgbClr val="000066"/>
        </a:lt2>
        <a:accent1>
          <a:srgbClr val="003399"/>
        </a:accent1>
        <a:accent2>
          <a:srgbClr val="8099CC"/>
        </a:accent2>
        <a:accent3>
          <a:srgbClr val="FFFFFF"/>
        </a:accent3>
        <a:accent4>
          <a:srgbClr val="000000"/>
        </a:accent4>
        <a:accent5>
          <a:srgbClr val="AAADCA"/>
        </a:accent5>
        <a:accent6>
          <a:srgbClr val="738AB9"/>
        </a:accent6>
        <a:hlink>
          <a:srgbClr val="80CCCC"/>
        </a:hlink>
        <a:folHlink>
          <a:srgbClr val="4066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5_U.S. Consulting Report Template_022307">
  <a:themeElements>
    <a:clrScheme name="">
      <a:dk1>
        <a:srgbClr val="000000"/>
      </a:dk1>
      <a:lt1>
        <a:srgbClr val="FFFFFF"/>
      </a:lt1>
      <a:dk2>
        <a:srgbClr val="99CC00"/>
      </a:dk2>
      <a:lt2>
        <a:srgbClr val="009999"/>
      </a:lt2>
      <a:accent1>
        <a:srgbClr val="003399"/>
      </a:accent1>
      <a:accent2>
        <a:srgbClr val="8099CC"/>
      </a:accent2>
      <a:accent3>
        <a:srgbClr val="FFFFFF"/>
      </a:accent3>
      <a:accent4>
        <a:srgbClr val="000000"/>
      </a:accent4>
      <a:accent5>
        <a:srgbClr val="AAADCA"/>
      </a:accent5>
      <a:accent6>
        <a:srgbClr val="738AB9"/>
      </a:accent6>
      <a:hlink>
        <a:srgbClr val="80CCCC"/>
      </a:hlink>
      <a:folHlink>
        <a:srgbClr val="4066B2"/>
      </a:folHlink>
    </a:clrScheme>
    <a:fontScheme name="U.S. Consulting Report Template_022307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2"/>
        </a:solidFill>
        <a:ln w="14605" algn="ctr">
          <a:solidFill>
            <a:schemeClr val="accent6"/>
          </a:solidFill>
          <a:round/>
          <a:headEnd/>
          <a:tailEnd/>
        </a:ln>
      </a:spPr>
      <a:bodyPr lIns="73152" tIns="73152" rIns="73152" bIns="73152" anchor="ctr" anchorCtr="1"/>
      <a:lstStyle>
        <a:defPPr algn="ctr" eaLnBrk="0" hangingPunct="0">
          <a:lnSpc>
            <a:spcPct val="106000"/>
          </a:lnSpc>
          <a:defRPr sz="800" dirty="0"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2"/>
        </a:solidFill>
        <a:ln w="12700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73152" tIns="73152" rIns="73152" bIns="73152" numCol="1" anchor="ctr" anchorCtr="1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6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1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U.S. Consulting Report Template_022307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.S. Consulting Report Template_022307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.S. Consulting Report Template_022307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.S. Consulting Report Template_022307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.S. Consulting Report Template_022307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.S. Consulting Report Template_022307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.S. Consulting Report Template_022307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.S. Consulting Report Template_022307 8">
        <a:dk1>
          <a:srgbClr val="000000"/>
        </a:dk1>
        <a:lt1>
          <a:srgbClr val="FFFFFF"/>
        </a:lt1>
        <a:dk2>
          <a:srgbClr val="B2CADB"/>
        </a:dk2>
        <a:lt2>
          <a:srgbClr val="1D3A6A"/>
        </a:lt2>
        <a:accent1>
          <a:srgbClr val="DED3B6"/>
        </a:accent1>
        <a:accent2>
          <a:srgbClr val="EAB58E"/>
        </a:accent2>
        <a:accent3>
          <a:srgbClr val="FFFFFF"/>
        </a:accent3>
        <a:accent4>
          <a:srgbClr val="000000"/>
        </a:accent4>
        <a:accent5>
          <a:srgbClr val="ECE6D7"/>
        </a:accent5>
        <a:accent6>
          <a:srgbClr val="D4A480"/>
        </a:accent6>
        <a:hlink>
          <a:srgbClr val="F5DDCB"/>
        </a:hlink>
        <a:folHlink>
          <a:srgbClr val="FEF2D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.S. Consulting Report Template_022307 9">
        <a:dk1>
          <a:srgbClr val="000000"/>
        </a:dk1>
        <a:lt1>
          <a:srgbClr val="FFFFFF"/>
        </a:lt1>
        <a:dk2>
          <a:srgbClr val="FEF2D2"/>
        </a:dk2>
        <a:lt2>
          <a:srgbClr val="1D3A6A"/>
        </a:lt2>
        <a:accent1>
          <a:srgbClr val="B2CADB"/>
        </a:accent1>
        <a:accent2>
          <a:srgbClr val="DED3B6"/>
        </a:accent2>
        <a:accent3>
          <a:srgbClr val="FFFFFF"/>
        </a:accent3>
        <a:accent4>
          <a:srgbClr val="000000"/>
        </a:accent4>
        <a:accent5>
          <a:srgbClr val="D5E1EA"/>
        </a:accent5>
        <a:accent6>
          <a:srgbClr val="C9BFA5"/>
        </a:accent6>
        <a:hlink>
          <a:srgbClr val="EAB58E"/>
        </a:hlink>
        <a:folHlink>
          <a:srgbClr val="F5DDC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.S. Consulting Report Template_022307 10">
        <a:dk1>
          <a:srgbClr val="000000"/>
        </a:dk1>
        <a:lt1>
          <a:srgbClr val="FFFFFF"/>
        </a:lt1>
        <a:dk2>
          <a:srgbClr val="F1EDE1"/>
        </a:dk2>
        <a:lt2>
          <a:srgbClr val="091D5D"/>
        </a:lt2>
        <a:accent1>
          <a:srgbClr val="9DA5BE"/>
        </a:accent1>
        <a:accent2>
          <a:srgbClr val="85C2FE"/>
        </a:accent2>
        <a:accent3>
          <a:srgbClr val="FFFFFF"/>
        </a:accent3>
        <a:accent4>
          <a:srgbClr val="000000"/>
        </a:accent4>
        <a:accent5>
          <a:srgbClr val="CCCFDB"/>
        </a:accent5>
        <a:accent6>
          <a:srgbClr val="78B0E6"/>
        </a:accent6>
        <a:hlink>
          <a:srgbClr val="ADD6FF"/>
        </a:hlink>
        <a:folHlink>
          <a:srgbClr val="D6EB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.S. Consulting Report Template_022307 11">
        <a:dk1>
          <a:srgbClr val="AFAFAF"/>
        </a:dk1>
        <a:lt1>
          <a:srgbClr val="FFFFFF"/>
        </a:lt1>
        <a:dk2>
          <a:srgbClr val="F1EDE1"/>
        </a:dk2>
        <a:lt2>
          <a:srgbClr val="091D5D"/>
        </a:lt2>
        <a:accent1>
          <a:srgbClr val="85C2FE"/>
        </a:accent1>
        <a:accent2>
          <a:srgbClr val="ADD6FF"/>
        </a:accent2>
        <a:accent3>
          <a:srgbClr val="FFFFFF"/>
        </a:accent3>
        <a:accent4>
          <a:srgbClr val="959595"/>
        </a:accent4>
        <a:accent5>
          <a:srgbClr val="C2DDFE"/>
        </a:accent5>
        <a:accent6>
          <a:srgbClr val="9CC2E7"/>
        </a:accent6>
        <a:hlink>
          <a:srgbClr val="C6C1D6"/>
        </a:hlink>
        <a:folHlink>
          <a:srgbClr val="F1EDE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.S. Consulting Report Template_022307 12">
        <a:dk1>
          <a:srgbClr val="000000"/>
        </a:dk1>
        <a:lt1>
          <a:srgbClr val="FFFFFF"/>
        </a:lt1>
        <a:dk2>
          <a:srgbClr val="F1EDE1"/>
        </a:dk2>
        <a:lt2>
          <a:srgbClr val="091D5D"/>
        </a:lt2>
        <a:accent1>
          <a:srgbClr val="85C2FE"/>
        </a:accent1>
        <a:accent2>
          <a:srgbClr val="ADD6FF"/>
        </a:accent2>
        <a:accent3>
          <a:srgbClr val="FFFFFF"/>
        </a:accent3>
        <a:accent4>
          <a:srgbClr val="000000"/>
        </a:accent4>
        <a:accent5>
          <a:srgbClr val="C2DDFE"/>
        </a:accent5>
        <a:accent6>
          <a:srgbClr val="9CC2E7"/>
        </a:accent6>
        <a:hlink>
          <a:srgbClr val="C6C1D6"/>
        </a:hlink>
        <a:folHlink>
          <a:srgbClr val="F1EDE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.S. Consulting Report Template_022307 13">
        <a:dk1>
          <a:srgbClr val="000000"/>
        </a:dk1>
        <a:lt1>
          <a:srgbClr val="FFFFFF"/>
        </a:lt1>
        <a:dk2>
          <a:srgbClr val="F1EDE1"/>
        </a:dk2>
        <a:lt2>
          <a:srgbClr val="091D5D"/>
        </a:lt2>
        <a:accent1>
          <a:srgbClr val="85C2FE"/>
        </a:accent1>
        <a:accent2>
          <a:srgbClr val="ADD6FF"/>
        </a:accent2>
        <a:accent3>
          <a:srgbClr val="FFFFFF"/>
        </a:accent3>
        <a:accent4>
          <a:srgbClr val="000000"/>
        </a:accent4>
        <a:accent5>
          <a:srgbClr val="C2DDFE"/>
        </a:accent5>
        <a:accent6>
          <a:srgbClr val="9CC2E7"/>
        </a:accent6>
        <a:hlink>
          <a:srgbClr val="C6C1D6"/>
        </a:hlink>
        <a:folHlink>
          <a:srgbClr val="D6EB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.S. Consulting Report Template_022307 14">
        <a:dk1>
          <a:srgbClr val="000000"/>
        </a:dk1>
        <a:lt1>
          <a:srgbClr val="FFFFFF"/>
        </a:lt1>
        <a:dk2>
          <a:srgbClr val="CCD6EB"/>
        </a:dk2>
        <a:lt2>
          <a:srgbClr val="000066"/>
        </a:lt2>
        <a:accent1>
          <a:srgbClr val="40B3B3"/>
        </a:accent1>
        <a:accent2>
          <a:srgbClr val="B2C1E0"/>
        </a:accent2>
        <a:accent3>
          <a:srgbClr val="FFFFFF"/>
        </a:accent3>
        <a:accent4>
          <a:srgbClr val="000000"/>
        </a:accent4>
        <a:accent5>
          <a:srgbClr val="AFD6D6"/>
        </a:accent5>
        <a:accent6>
          <a:srgbClr val="A1AFCB"/>
        </a:accent6>
        <a:hlink>
          <a:srgbClr val="66C2C2"/>
        </a:hlink>
        <a:folHlink>
          <a:srgbClr val="8CA3D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.S. Consulting Report Template_022307 15">
        <a:dk1>
          <a:srgbClr val="000000"/>
        </a:dk1>
        <a:lt1>
          <a:srgbClr val="FFFFFF"/>
        </a:lt1>
        <a:dk2>
          <a:srgbClr val="4066B2"/>
        </a:dk2>
        <a:lt2>
          <a:srgbClr val="000066"/>
        </a:lt2>
        <a:accent1>
          <a:srgbClr val="003399"/>
        </a:accent1>
        <a:accent2>
          <a:srgbClr val="80CCCC"/>
        </a:accent2>
        <a:accent3>
          <a:srgbClr val="FFFFFF"/>
        </a:accent3>
        <a:accent4>
          <a:srgbClr val="000000"/>
        </a:accent4>
        <a:accent5>
          <a:srgbClr val="AAADCA"/>
        </a:accent5>
        <a:accent6>
          <a:srgbClr val="73B9B9"/>
        </a:accent6>
        <a:hlink>
          <a:srgbClr val="8099CC"/>
        </a:hlink>
        <a:folHlink>
          <a:srgbClr val="0099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.S. Consulting Report Template_022307 16">
        <a:dk1>
          <a:srgbClr val="000000"/>
        </a:dk1>
        <a:lt1>
          <a:srgbClr val="FFFFFF"/>
        </a:lt1>
        <a:dk2>
          <a:srgbClr val="4066B2"/>
        </a:dk2>
        <a:lt2>
          <a:srgbClr val="000066"/>
        </a:lt2>
        <a:accent1>
          <a:srgbClr val="003399"/>
        </a:accent1>
        <a:accent2>
          <a:srgbClr val="8099CC"/>
        </a:accent2>
        <a:accent3>
          <a:srgbClr val="FFFFFF"/>
        </a:accent3>
        <a:accent4>
          <a:srgbClr val="000000"/>
        </a:accent4>
        <a:accent5>
          <a:srgbClr val="AAADCA"/>
        </a:accent5>
        <a:accent6>
          <a:srgbClr val="738AB9"/>
        </a:accent6>
        <a:hlink>
          <a:srgbClr val="80CCCC"/>
        </a:hlink>
        <a:folHlink>
          <a:srgbClr val="4066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6_U.S. Consulting Report Template_022307">
  <a:themeElements>
    <a:clrScheme name="">
      <a:dk1>
        <a:srgbClr val="000000"/>
      </a:dk1>
      <a:lt1>
        <a:srgbClr val="FFFFFF"/>
      </a:lt1>
      <a:dk2>
        <a:srgbClr val="99CC00"/>
      </a:dk2>
      <a:lt2>
        <a:srgbClr val="009999"/>
      </a:lt2>
      <a:accent1>
        <a:srgbClr val="003399"/>
      </a:accent1>
      <a:accent2>
        <a:srgbClr val="8099CC"/>
      </a:accent2>
      <a:accent3>
        <a:srgbClr val="FFFFFF"/>
      </a:accent3>
      <a:accent4>
        <a:srgbClr val="000000"/>
      </a:accent4>
      <a:accent5>
        <a:srgbClr val="AAADCA"/>
      </a:accent5>
      <a:accent6>
        <a:srgbClr val="738AB9"/>
      </a:accent6>
      <a:hlink>
        <a:srgbClr val="80CCCC"/>
      </a:hlink>
      <a:folHlink>
        <a:srgbClr val="4066B2"/>
      </a:folHlink>
    </a:clrScheme>
    <a:fontScheme name="U.S. Consulting Report Template_022307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2"/>
        </a:solidFill>
        <a:ln w="14605" algn="ctr">
          <a:solidFill>
            <a:schemeClr val="accent6"/>
          </a:solidFill>
          <a:round/>
          <a:headEnd/>
          <a:tailEnd/>
        </a:ln>
      </a:spPr>
      <a:bodyPr lIns="73152" tIns="73152" rIns="73152" bIns="73152" anchor="ctr" anchorCtr="1"/>
      <a:lstStyle>
        <a:defPPr algn="ctr" eaLnBrk="0" hangingPunct="0">
          <a:lnSpc>
            <a:spcPct val="106000"/>
          </a:lnSpc>
          <a:defRPr sz="800" dirty="0"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2"/>
        </a:solidFill>
        <a:ln w="12700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73152" tIns="73152" rIns="73152" bIns="73152" numCol="1" anchor="ctr" anchorCtr="1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6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1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U.S. Consulting Report Template_022307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.S. Consulting Report Template_022307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.S. Consulting Report Template_022307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.S. Consulting Report Template_022307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.S. Consulting Report Template_022307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.S. Consulting Report Template_022307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.S. Consulting Report Template_022307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.S. Consulting Report Template_022307 8">
        <a:dk1>
          <a:srgbClr val="000000"/>
        </a:dk1>
        <a:lt1>
          <a:srgbClr val="FFFFFF"/>
        </a:lt1>
        <a:dk2>
          <a:srgbClr val="B2CADB"/>
        </a:dk2>
        <a:lt2>
          <a:srgbClr val="1D3A6A"/>
        </a:lt2>
        <a:accent1>
          <a:srgbClr val="DED3B6"/>
        </a:accent1>
        <a:accent2>
          <a:srgbClr val="EAB58E"/>
        </a:accent2>
        <a:accent3>
          <a:srgbClr val="FFFFFF"/>
        </a:accent3>
        <a:accent4>
          <a:srgbClr val="000000"/>
        </a:accent4>
        <a:accent5>
          <a:srgbClr val="ECE6D7"/>
        </a:accent5>
        <a:accent6>
          <a:srgbClr val="D4A480"/>
        </a:accent6>
        <a:hlink>
          <a:srgbClr val="F5DDCB"/>
        </a:hlink>
        <a:folHlink>
          <a:srgbClr val="FEF2D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.S. Consulting Report Template_022307 9">
        <a:dk1>
          <a:srgbClr val="000000"/>
        </a:dk1>
        <a:lt1>
          <a:srgbClr val="FFFFFF"/>
        </a:lt1>
        <a:dk2>
          <a:srgbClr val="FEF2D2"/>
        </a:dk2>
        <a:lt2>
          <a:srgbClr val="1D3A6A"/>
        </a:lt2>
        <a:accent1>
          <a:srgbClr val="B2CADB"/>
        </a:accent1>
        <a:accent2>
          <a:srgbClr val="DED3B6"/>
        </a:accent2>
        <a:accent3>
          <a:srgbClr val="FFFFFF"/>
        </a:accent3>
        <a:accent4>
          <a:srgbClr val="000000"/>
        </a:accent4>
        <a:accent5>
          <a:srgbClr val="D5E1EA"/>
        </a:accent5>
        <a:accent6>
          <a:srgbClr val="C9BFA5"/>
        </a:accent6>
        <a:hlink>
          <a:srgbClr val="EAB58E"/>
        </a:hlink>
        <a:folHlink>
          <a:srgbClr val="F5DDC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.S. Consulting Report Template_022307 10">
        <a:dk1>
          <a:srgbClr val="000000"/>
        </a:dk1>
        <a:lt1>
          <a:srgbClr val="FFFFFF"/>
        </a:lt1>
        <a:dk2>
          <a:srgbClr val="F1EDE1"/>
        </a:dk2>
        <a:lt2>
          <a:srgbClr val="091D5D"/>
        </a:lt2>
        <a:accent1>
          <a:srgbClr val="9DA5BE"/>
        </a:accent1>
        <a:accent2>
          <a:srgbClr val="85C2FE"/>
        </a:accent2>
        <a:accent3>
          <a:srgbClr val="FFFFFF"/>
        </a:accent3>
        <a:accent4>
          <a:srgbClr val="000000"/>
        </a:accent4>
        <a:accent5>
          <a:srgbClr val="CCCFDB"/>
        </a:accent5>
        <a:accent6>
          <a:srgbClr val="78B0E6"/>
        </a:accent6>
        <a:hlink>
          <a:srgbClr val="ADD6FF"/>
        </a:hlink>
        <a:folHlink>
          <a:srgbClr val="D6EB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.S. Consulting Report Template_022307 11">
        <a:dk1>
          <a:srgbClr val="AFAFAF"/>
        </a:dk1>
        <a:lt1>
          <a:srgbClr val="FFFFFF"/>
        </a:lt1>
        <a:dk2>
          <a:srgbClr val="F1EDE1"/>
        </a:dk2>
        <a:lt2>
          <a:srgbClr val="091D5D"/>
        </a:lt2>
        <a:accent1>
          <a:srgbClr val="85C2FE"/>
        </a:accent1>
        <a:accent2>
          <a:srgbClr val="ADD6FF"/>
        </a:accent2>
        <a:accent3>
          <a:srgbClr val="FFFFFF"/>
        </a:accent3>
        <a:accent4>
          <a:srgbClr val="959595"/>
        </a:accent4>
        <a:accent5>
          <a:srgbClr val="C2DDFE"/>
        </a:accent5>
        <a:accent6>
          <a:srgbClr val="9CC2E7"/>
        </a:accent6>
        <a:hlink>
          <a:srgbClr val="C6C1D6"/>
        </a:hlink>
        <a:folHlink>
          <a:srgbClr val="F1EDE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.S. Consulting Report Template_022307 12">
        <a:dk1>
          <a:srgbClr val="000000"/>
        </a:dk1>
        <a:lt1>
          <a:srgbClr val="FFFFFF"/>
        </a:lt1>
        <a:dk2>
          <a:srgbClr val="F1EDE1"/>
        </a:dk2>
        <a:lt2>
          <a:srgbClr val="091D5D"/>
        </a:lt2>
        <a:accent1>
          <a:srgbClr val="85C2FE"/>
        </a:accent1>
        <a:accent2>
          <a:srgbClr val="ADD6FF"/>
        </a:accent2>
        <a:accent3>
          <a:srgbClr val="FFFFFF"/>
        </a:accent3>
        <a:accent4>
          <a:srgbClr val="000000"/>
        </a:accent4>
        <a:accent5>
          <a:srgbClr val="C2DDFE"/>
        </a:accent5>
        <a:accent6>
          <a:srgbClr val="9CC2E7"/>
        </a:accent6>
        <a:hlink>
          <a:srgbClr val="C6C1D6"/>
        </a:hlink>
        <a:folHlink>
          <a:srgbClr val="F1EDE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.S. Consulting Report Template_022307 13">
        <a:dk1>
          <a:srgbClr val="000000"/>
        </a:dk1>
        <a:lt1>
          <a:srgbClr val="FFFFFF"/>
        </a:lt1>
        <a:dk2>
          <a:srgbClr val="F1EDE1"/>
        </a:dk2>
        <a:lt2>
          <a:srgbClr val="091D5D"/>
        </a:lt2>
        <a:accent1>
          <a:srgbClr val="85C2FE"/>
        </a:accent1>
        <a:accent2>
          <a:srgbClr val="ADD6FF"/>
        </a:accent2>
        <a:accent3>
          <a:srgbClr val="FFFFFF"/>
        </a:accent3>
        <a:accent4>
          <a:srgbClr val="000000"/>
        </a:accent4>
        <a:accent5>
          <a:srgbClr val="C2DDFE"/>
        </a:accent5>
        <a:accent6>
          <a:srgbClr val="9CC2E7"/>
        </a:accent6>
        <a:hlink>
          <a:srgbClr val="C6C1D6"/>
        </a:hlink>
        <a:folHlink>
          <a:srgbClr val="D6EB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.S. Consulting Report Template_022307 14">
        <a:dk1>
          <a:srgbClr val="000000"/>
        </a:dk1>
        <a:lt1>
          <a:srgbClr val="FFFFFF"/>
        </a:lt1>
        <a:dk2>
          <a:srgbClr val="CCD6EB"/>
        </a:dk2>
        <a:lt2>
          <a:srgbClr val="000066"/>
        </a:lt2>
        <a:accent1>
          <a:srgbClr val="40B3B3"/>
        </a:accent1>
        <a:accent2>
          <a:srgbClr val="B2C1E0"/>
        </a:accent2>
        <a:accent3>
          <a:srgbClr val="FFFFFF"/>
        </a:accent3>
        <a:accent4>
          <a:srgbClr val="000000"/>
        </a:accent4>
        <a:accent5>
          <a:srgbClr val="AFD6D6"/>
        </a:accent5>
        <a:accent6>
          <a:srgbClr val="A1AFCB"/>
        </a:accent6>
        <a:hlink>
          <a:srgbClr val="66C2C2"/>
        </a:hlink>
        <a:folHlink>
          <a:srgbClr val="8CA3D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.S. Consulting Report Template_022307 15">
        <a:dk1>
          <a:srgbClr val="000000"/>
        </a:dk1>
        <a:lt1>
          <a:srgbClr val="FFFFFF"/>
        </a:lt1>
        <a:dk2>
          <a:srgbClr val="4066B2"/>
        </a:dk2>
        <a:lt2>
          <a:srgbClr val="000066"/>
        </a:lt2>
        <a:accent1>
          <a:srgbClr val="003399"/>
        </a:accent1>
        <a:accent2>
          <a:srgbClr val="80CCCC"/>
        </a:accent2>
        <a:accent3>
          <a:srgbClr val="FFFFFF"/>
        </a:accent3>
        <a:accent4>
          <a:srgbClr val="000000"/>
        </a:accent4>
        <a:accent5>
          <a:srgbClr val="AAADCA"/>
        </a:accent5>
        <a:accent6>
          <a:srgbClr val="73B9B9"/>
        </a:accent6>
        <a:hlink>
          <a:srgbClr val="8099CC"/>
        </a:hlink>
        <a:folHlink>
          <a:srgbClr val="0099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.S. Consulting Report Template_022307 16">
        <a:dk1>
          <a:srgbClr val="000000"/>
        </a:dk1>
        <a:lt1>
          <a:srgbClr val="FFFFFF"/>
        </a:lt1>
        <a:dk2>
          <a:srgbClr val="4066B2"/>
        </a:dk2>
        <a:lt2>
          <a:srgbClr val="000066"/>
        </a:lt2>
        <a:accent1>
          <a:srgbClr val="003399"/>
        </a:accent1>
        <a:accent2>
          <a:srgbClr val="8099CC"/>
        </a:accent2>
        <a:accent3>
          <a:srgbClr val="FFFFFF"/>
        </a:accent3>
        <a:accent4>
          <a:srgbClr val="000000"/>
        </a:accent4>
        <a:accent5>
          <a:srgbClr val="AAADCA"/>
        </a:accent5>
        <a:accent6>
          <a:srgbClr val="738AB9"/>
        </a:accent6>
        <a:hlink>
          <a:srgbClr val="80CCCC"/>
        </a:hlink>
        <a:folHlink>
          <a:srgbClr val="4066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8.xml><?xml version="1.0" encoding="utf-8"?>
<a:theme xmlns:a="http://schemas.openxmlformats.org/drawingml/2006/main" name="7_U.S. Consulting Report Template_022307">
  <a:themeElements>
    <a:clrScheme name="">
      <a:dk1>
        <a:srgbClr val="000000"/>
      </a:dk1>
      <a:lt1>
        <a:srgbClr val="FFFFFF"/>
      </a:lt1>
      <a:dk2>
        <a:srgbClr val="99CC00"/>
      </a:dk2>
      <a:lt2>
        <a:srgbClr val="009999"/>
      </a:lt2>
      <a:accent1>
        <a:srgbClr val="003399"/>
      </a:accent1>
      <a:accent2>
        <a:srgbClr val="8099CC"/>
      </a:accent2>
      <a:accent3>
        <a:srgbClr val="FFFFFF"/>
      </a:accent3>
      <a:accent4>
        <a:srgbClr val="000000"/>
      </a:accent4>
      <a:accent5>
        <a:srgbClr val="AAADCA"/>
      </a:accent5>
      <a:accent6>
        <a:srgbClr val="738AB9"/>
      </a:accent6>
      <a:hlink>
        <a:srgbClr val="80CCCC"/>
      </a:hlink>
      <a:folHlink>
        <a:srgbClr val="4066B2"/>
      </a:folHlink>
    </a:clrScheme>
    <a:fontScheme name="U.S. Consulting Report Template_022307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2"/>
        </a:solidFill>
        <a:ln w="14605" algn="ctr">
          <a:solidFill>
            <a:schemeClr val="accent6"/>
          </a:solidFill>
          <a:round/>
          <a:headEnd/>
          <a:tailEnd/>
        </a:ln>
      </a:spPr>
      <a:bodyPr lIns="73152" tIns="73152" rIns="73152" bIns="73152" anchor="ctr" anchorCtr="1"/>
      <a:lstStyle>
        <a:defPPr algn="ctr" eaLnBrk="0" hangingPunct="0">
          <a:lnSpc>
            <a:spcPct val="106000"/>
          </a:lnSpc>
          <a:defRPr sz="800" dirty="0"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2"/>
        </a:solidFill>
        <a:ln w="12700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73152" tIns="73152" rIns="73152" bIns="73152" numCol="1" anchor="ctr" anchorCtr="1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6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1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U.S. Consulting Report Template_022307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.S. Consulting Report Template_022307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.S. Consulting Report Template_022307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.S. Consulting Report Template_022307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.S. Consulting Report Template_022307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.S. Consulting Report Template_022307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.S. Consulting Report Template_022307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.S. Consulting Report Template_022307 8">
        <a:dk1>
          <a:srgbClr val="000000"/>
        </a:dk1>
        <a:lt1>
          <a:srgbClr val="FFFFFF"/>
        </a:lt1>
        <a:dk2>
          <a:srgbClr val="B2CADB"/>
        </a:dk2>
        <a:lt2>
          <a:srgbClr val="1D3A6A"/>
        </a:lt2>
        <a:accent1>
          <a:srgbClr val="DED3B6"/>
        </a:accent1>
        <a:accent2>
          <a:srgbClr val="EAB58E"/>
        </a:accent2>
        <a:accent3>
          <a:srgbClr val="FFFFFF"/>
        </a:accent3>
        <a:accent4>
          <a:srgbClr val="000000"/>
        </a:accent4>
        <a:accent5>
          <a:srgbClr val="ECE6D7"/>
        </a:accent5>
        <a:accent6>
          <a:srgbClr val="D4A480"/>
        </a:accent6>
        <a:hlink>
          <a:srgbClr val="F5DDCB"/>
        </a:hlink>
        <a:folHlink>
          <a:srgbClr val="FEF2D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.S. Consulting Report Template_022307 9">
        <a:dk1>
          <a:srgbClr val="000000"/>
        </a:dk1>
        <a:lt1>
          <a:srgbClr val="FFFFFF"/>
        </a:lt1>
        <a:dk2>
          <a:srgbClr val="FEF2D2"/>
        </a:dk2>
        <a:lt2>
          <a:srgbClr val="1D3A6A"/>
        </a:lt2>
        <a:accent1>
          <a:srgbClr val="B2CADB"/>
        </a:accent1>
        <a:accent2>
          <a:srgbClr val="DED3B6"/>
        </a:accent2>
        <a:accent3>
          <a:srgbClr val="FFFFFF"/>
        </a:accent3>
        <a:accent4>
          <a:srgbClr val="000000"/>
        </a:accent4>
        <a:accent5>
          <a:srgbClr val="D5E1EA"/>
        </a:accent5>
        <a:accent6>
          <a:srgbClr val="C9BFA5"/>
        </a:accent6>
        <a:hlink>
          <a:srgbClr val="EAB58E"/>
        </a:hlink>
        <a:folHlink>
          <a:srgbClr val="F5DDC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.S. Consulting Report Template_022307 10">
        <a:dk1>
          <a:srgbClr val="000000"/>
        </a:dk1>
        <a:lt1>
          <a:srgbClr val="FFFFFF"/>
        </a:lt1>
        <a:dk2>
          <a:srgbClr val="F1EDE1"/>
        </a:dk2>
        <a:lt2>
          <a:srgbClr val="091D5D"/>
        </a:lt2>
        <a:accent1>
          <a:srgbClr val="9DA5BE"/>
        </a:accent1>
        <a:accent2>
          <a:srgbClr val="85C2FE"/>
        </a:accent2>
        <a:accent3>
          <a:srgbClr val="FFFFFF"/>
        </a:accent3>
        <a:accent4>
          <a:srgbClr val="000000"/>
        </a:accent4>
        <a:accent5>
          <a:srgbClr val="CCCFDB"/>
        </a:accent5>
        <a:accent6>
          <a:srgbClr val="78B0E6"/>
        </a:accent6>
        <a:hlink>
          <a:srgbClr val="ADD6FF"/>
        </a:hlink>
        <a:folHlink>
          <a:srgbClr val="D6EB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.S. Consulting Report Template_022307 11">
        <a:dk1>
          <a:srgbClr val="AFAFAF"/>
        </a:dk1>
        <a:lt1>
          <a:srgbClr val="FFFFFF"/>
        </a:lt1>
        <a:dk2>
          <a:srgbClr val="F1EDE1"/>
        </a:dk2>
        <a:lt2>
          <a:srgbClr val="091D5D"/>
        </a:lt2>
        <a:accent1>
          <a:srgbClr val="85C2FE"/>
        </a:accent1>
        <a:accent2>
          <a:srgbClr val="ADD6FF"/>
        </a:accent2>
        <a:accent3>
          <a:srgbClr val="FFFFFF"/>
        </a:accent3>
        <a:accent4>
          <a:srgbClr val="959595"/>
        </a:accent4>
        <a:accent5>
          <a:srgbClr val="C2DDFE"/>
        </a:accent5>
        <a:accent6>
          <a:srgbClr val="9CC2E7"/>
        </a:accent6>
        <a:hlink>
          <a:srgbClr val="C6C1D6"/>
        </a:hlink>
        <a:folHlink>
          <a:srgbClr val="F1EDE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.S. Consulting Report Template_022307 12">
        <a:dk1>
          <a:srgbClr val="000000"/>
        </a:dk1>
        <a:lt1>
          <a:srgbClr val="FFFFFF"/>
        </a:lt1>
        <a:dk2>
          <a:srgbClr val="F1EDE1"/>
        </a:dk2>
        <a:lt2>
          <a:srgbClr val="091D5D"/>
        </a:lt2>
        <a:accent1>
          <a:srgbClr val="85C2FE"/>
        </a:accent1>
        <a:accent2>
          <a:srgbClr val="ADD6FF"/>
        </a:accent2>
        <a:accent3>
          <a:srgbClr val="FFFFFF"/>
        </a:accent3>
        <a:accent4>
          <a:srgbClr val="000000"/>
        </a:accent4>
        <a:accent5>
          <a:srgbClr val="C2DDFE"/>
        </a:accent5>
        <a:accent6>
          <a:srgbClr val="9CC2E7"/>
        </a:accent6>
        <a:hlink>
          <a:srgbClr val="C6C1D6"/>
        </a:hlink>
        <a:folHlink>
          <a:srgbClr val="F1EDE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.S. Consulting Report Template_022307 13">
        <a:dk1>
          <a:srgbClr val="000000"/>
        </a:dk1>
        <a:lt1>
          <a:srgbClr val="FFFFFF"/>
        </a:lt1>
        <a:dk2>
          <a:srgbClr val="F1EDE1"/>
        </a:dk2>
        <a:lt2>
          <a:srgbClr val="091D5D"/>
        </a:lt2>
        <a:accent1>
          <a:srgbClr val="85C2FE"/>
        </a:accent1>
        <a:accent2>
          <a:srgbClr val="ADD6FF"/>
        </a:accent2>
        <a:accent3>
          <a:srgbClr val="FFFFFF"/>
        </a:accent3>
        <a:accent4>
          <a:srgbClr val="000000"/>
        </a:accent4>
        <a:accent5>
          <a:srgbClr val="C2DDFE"/>
        </a:accent5>
        <a:accent6>
          <a:srgbClr val="9CC2E7"/>
        </a:accent6>
        <a:hlink>
          <a:srgbClr val="C6C1D6"/>
        </a:hlink>
        <a:folHlink>
          <a:srgbClr val="D6EB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.S. Consulting Report Template_022307 14">
        <a:dk1>
          <a:srgbClr val="000000"/>
        </a:dk1>
        <a:lt1>
          <a:srgbClr val="FFFFFF"/>
        </a:lt1>
        <a:dk2>
          <a:srgbClr val="CCD6EB"/>
        </a:dk2>
        <a:lt2>
          <a:srgbClr val="000066"/>
        </a:lt2>
        <a:accent1>
          <a:srgbClr val="40B3B3"/>
        </a:accent1>
        <a:accent2>
          <a:srgbClr val="B2C1E0"/>
        </a:accent2>
        <a:accent3>
          <a:srgbClr val="FFFFFF"/>
        </a:accent3>
        <a:accent4>
          <a:srgbClr val="000000"/>
        </a:accent4>
        <a:accent5>
          <a:srgbClr val="AFD6D6"/>
        </a:accent5>
        <a:accent6>
          <a:srgbClr val="A1AFCB"/>
        </a:accent6>
        <a:hlink>
          <a:srgbClr val="66C2C2"/>
        </a:hlink>
        <a:folHlink>
          <a:srgbClr val="8CA3D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.S. Consulting Report Template_022307 15">
        <a:dk1>
          <a:srgbClr val="000000"/>
        </a:dk1>
        <a:lt1>
          <a:srgbClr val="FFFFFF"/>
        </a:lt1>
        <a:dk2>
          <a:srgbClr val="4066B2"/>
        </a:dk2>
        <a:lt2>
          <a:srgbClr val="000066"/>
        </a:lt2>
        <a:accent1>
          <a:srgbClr val="003399"/>
        </a:accent1>
        <a:accent2>
          <a:srgbClr val="80CCCC"/>
        </a:accent2>
        <a:accent3>
          <a:srgbClr val="FFFFFF"/>
        </a:accent3>
        <a:accent4>
          <a:srgbClr val="000000"/>
        </a:accent4>
        <a:accent5>
          <a:srgbClr val="AAADCA"/>
        </a:accent5>
        <a:accent6>
          <a:srgbClr val="73B9B9"/>
        </a:accent6>
        <a:hlink>
          <a:srgbClr val="8099CC"/>
        </a:hlink>
        <a:folHlink>
          <a:srgbClr val="0099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.S. Consulting Report Template_022307 16">
        <a:dk1>
          <a:srgbClr val="000000"/>
        </a:dk1>
        <a:lt1>
          <a:srgbClr val="FFFFFF"/>
        </a:lt1>
        <a:dk2>
          <a:srgbClr val="4066B2"/>
        </a:dk2>
        <a:lt2>
          <a:srgbClr val="000066"/>
        </a:lt2>
        <a:accent1>
          <a:srgbClr val="003399"/>
        </a:accent1>
        <a:accent2>
          <a:srgbClr val="8099CC"/>
        </a:accent2>
        <a:accent3>
          <a:srgbClr val="FFFFFF"/>
        </a:accent3>
        <a:accent4>
          <a:srgbClr val="000000"/>
        </a:accent4>
        <a:accent5>
          <a:srgbClr val="AAADCA"/>
        </a:accent5>
        <a:accent6>
          <a:srgbClr val="738AB9"/>
        </a:accent6>
        <a:hlink>
          <a:srgbClr val="80CCCC"/>
        </a:hlink>
        <a:folHlink>
          <a:srgbClr val="4066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9.xml><?xml version="1.0" encoding="utf-8"?>
<a:theme xmlns:a="http://schemas.openxmlformats.org/drawingml/2006/main" name="8_U.S. Consulting Report Template_022307">
  <a:themeElements>
    <a:clrScheme name="">
      <a:dk1>
        <a:srgbClr val="000000"/>
      </a:dk1>
      <a:lt1>
        <a:srgbClr val="FFFFFF"/>
      </a:lt1>
      <a:dk2>
        <a:srgbClr val="99CC00"/>
      </a:dk2>
      <a:lt2>
        <a:srgbClr val="009999"/>
      </a:lt2>
      <a:accent1>
        <a:srgbClr val="003399"/>
      </a:accent1>
      <a:accent2>
        <a:srgbClr val="8099CC"/>
      </a:accent2>
      <a:accent3>
        <a:srgbClr val="FFFFFF"/>
      </a:accent3>
      <a:accent4>
        <a:srgbClr val="000000"/>
      </a:accent4>
      <a:accent5>
        <a:srgbClr val="AAADCA"/>
      </a:accent5>
      <a:accent6>
        <a:srgbClr val="738AB9"/>
      </a:accent6>
      <a:hlink>
        <a:srgbClr val="80CCCC"/>
      </a:hlink>
      <a:folHlink>
        <a:srgbClr val="4066B2"/>
      </a:folHlink>
    </a:clrScheme>
    <a:fontScheme name="U.S. Consulting Report Template_022307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2"/>
        </a:solidFill>
        <a:ln w="14605" algn="ctr">
          <a:solidFill>
            <a:schemeClr val="accent6"/>
          </a:solidFill>
          <a:round/>
          <a:headEnd/>
          <a:tailEnd/>
        </a:ln>
      </a:spPr>
      <a:bodyPr lIns="73152" tIns="73152" rIns="73152" bIns="73152" anchor="ctr" anchorCtr="1"/>
      <a:lstStyle>
        <a:defPPr algn="ctr" eaLnBrk="0" hangingPunct="0">
          <a:lnSpc>
            <a:spcPct val="106000"/>
          </a:lnSpc>
          <a:defRPr sz="800" dirty="0"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2"/>
        </a:solidFill>
        <a:ln w="12700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73152" tIns="73152" rIns="73152" bIns="73152" numCol="1" anchor="ctr" anchorCtr="1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6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1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U.S. Consulting Report Template_022307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.S. Consulting Report Template_022307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.S. Consulting Report Template_022307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.S. Consulting Report Template_022307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.S. Consulting Report Template_022307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.S. Consulting Report Template_022307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.S. Consulting Report Template_022307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.S. Consulting Report Template_022307 8">
        <a:dk1>
          <a:srgbClr val="000000"/>
        </a:dk1>
        <a:lt1>
          <a:srgbClr val="FFFFFF"/>
        </a:lt1>
        <a:dk2>
          <a:srgbClr val="B2CADB"/>
        </a:dk2>
        <a:lt2>
          <a:srgbClr val="1D3A6A"/>
        </a:lt2>
        <a:accent1>
          <a:srgbClr val="DED3B6"/>
        </a:accent1>
        <a:accent2>
          <a:srgbClr val="EAB58E"/>
        </a:accent2>
        <a:accent3>
          <a:srgbClr val="FFFFFF"/>
        </a:accent3>
        <a:accent4>
          <a:srgbClr val="000000"/>
        </a:accent4>
        <a:accent5>
          <a:srgbClr val="ECE6D7"/>
        </a:accent5>
        <a:accent6>
          <a:srgbClr val="D4A480"/>
        </a:accent6>
        <a:hlink>
          <a:srgbClr val="F5DDCB"/>
        </a:hlink>
        <a:folHlink>
          <a:srgbClr val="FEF2D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.S. Consulting Report Template_022307 9">
        <a:dk1>
          <a:srgbClr val="000000"/>
        </a:dk1>
        <a:lt1>
          <a:srgbClr val="FFFFFF"/>
        </a:lt1>
        <a:dk2>
          <a:srgbClr val="FEF2D2"/>
        </a:dk2>
        <a:lt2>
          <a:srgbClr val="1D3A6A"/>
        </a:lt2>
        <a:accent1>
          <a:srgbClr val="B2CADB"/>
        </a:accent1>
        <a:accent2>
          <a:srgbClr val="DED3B6"/>
        </a:accent2>
        <a:accent3>
          <a:srgbClr val="FFFFFF"/>
        </a:accent3>
        <a:accent4>
          <a:srgbClr val="000000"/>
        </a:accent4>
        <a:accent5>
          <a:srgbClr val="D5E1EA"/>
        </a:accent5>
        <a:accent6>
          <a:srgbClr val="C9BFA5"/>
        </a:accent6>
        <a:hlink>
          <a:srgbClr val="EAB58E"/>
        </a:hlink>
        <a:folHlink>
          <a:srgbClr val="F5DDC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.S. Consulting Report Template_022307 10">
        <a:dk1>
          <a:srgbClr val="000000"/>
        </a:dk1>
        <a:lt1>
          <a:srgbClr val="FFFFFF"/>
        </a:lt1>
        <a:dk2>
          <a:srgbClr val="F1EDE1"/>
        </a:dk2>
        <a:lt2>
          <a:srgbClr val="091D5D"/>
        </a:lt2>
        <a:accent1>
          <a:srgbClr val="9DA5BE"/>
        </a:accent1>
        <a:accent2>
          <a:srgbClr val="85C2FE"/>
        </a:accent2>
        <a:accent3>
          <a:srgbClr val="FFFFFF"/>
        </a:accent3>
        <a:accent4>
          <a:srgbClr val="000000"/>
        </a:accent4>
        <a:accent5>
          <a:srgbClr val="CCCFDB"/>
        </a:accent5>
        <a:accent6>
          <a:srgbClr val="78B0E6"/>
        </a:accent6>
        <a:hlink>
          <a:srgbClr val="ADD6FF"/>
        </a:hlink>
        <a:folHlink>
          <a:srgbClr val="D6EB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.S. Consulting Report Template_022307 11">
        <a:dk1>
          <a:srgbClr val="AFAFAF"/>
        </a:dk1>
        <a:lt1>
          <a:srgbClr val="FFFFFF"/>
        </a:lt1>
        <a:dk2>
          <a:srgbClr val="F1EDE1"/>
        </a:dk2>
        <a:lt2>
          <a:srgbClr val="091D5D"/>
        </a:lt2>
        <a:accent1>
          <a:srgbClr val="85C2FE"/>
        </a:accent1>
        <a:accent2>
          <a:srgbClr val="ADD6FF"/>
        </a:accent2>
        <a:accent3>
          <a:srgbClr val="FFFFFF"/>
        </a:accent3>
        <a:accent4>
          <a:srgbClr val="959595"/>
        </a:accent4>
        <a:accent5>
          <a:srgbClr val="C2DDFE"/>
        </a:accent5>
        <a:accent6>
          <a:srgbClr val="9CC2E7"/>
        </a:accent6>
        <a:hlink>
          <a:srgbClr val="C6C1D6"/>
        </a:hlink>
        <a:folHlink>
          <a:srgbClr val="F1EDE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.S. Consulting Report Template_022307 12">
        <a:dk1>
          <a:srgbClr val="000000"/>
        </a:dk1>
        <a:lt1>
          <a:srgbClr val="FFFFFF"/>
        </a:lt1>
        <a:dk2>
          <a:srgbClr val="F1EDE1"/>
        </a:dk2>
        <a:lt2>
          <a:srgbClr val="091D5D"/>
        </a:lt2>
        <a:accent1>
          <a:srgbClr val="85C2FE"/>
        </a:accent1>
        <a:accent2>
          <a:srgbClr val="ADD6FF"/>
        </a:accent2>
        <a:accent3>
          <a:srgbClr val="FFFFFF"/>
        </a:accent3>
        <a:accent4>
          <a:srgbClr val="000000"/>
        </a:accent4>
        <a:accent5>
          <a:srgbClr val="C2DDFE"/>
        </a:accent5>
        <a:accent6>
          <a:srgbClr val="9CC2E7"/>
        </a:accent6>
        <a:hlink>
          <a:srgbClr val="C6C1D6"/>
        </a:hlink>
        <a:folHlink>
          <a:srgbClr val="F1EDE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.S. Consulting Report Template_022307 13">
        <a:dk1>
          <a:srgbClr val="000000"/>
        </a:dk1>
        <a:lt1>
          <a:srgbClr val="FFFFFF"/>
        </a:lt1>
        <a:dk2>
          <a:srgbClr val="F1EDE1"/>
        </a:dk2>
        <a:lt2>
          <a:srgbClr val="091D5D"/>
        </a:lt2>
        <a:accent1>
          <a:srgbClr val="85C2FE"/>
        </a:accent1>
        <a:accent2>
          <a:srgbClr val="ADD6FF"/>
        </a:accent2>
        <a:accent3>
          <a:srgbClr val="FFFFFF"/>
        </a:accent3>
        <a:accent4>
          <a:srgbClr val="000000"/>
        </a:accent4>
        <a:accent5>
          <a:srgbClr val="C2DDFE"/>
        </a:accent5>
        <a:accent6>
          <a:srgbClr val="9CC2E7"/>
        </a:accent6>
        <a:hlink>
          <a:srgbClr val="C6C1D6"/>
        </a:hlink>
        <a:folHlink>
          <a:srgbClr val="D6EB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.S. Consulting Report Template_022307 14">
        <a:dk1>
          <a:srgbClr val="000000"/>
        </a:dk1>
        <a:lt1>
          <a:srgbClr val="FFFFFF"/>
        </a:lt1>
        <a:dk2>
          <a:srgbClr val="CCD6EB"/>
        </a:dk2>
        <a:lt2>
          <a:srgbClr val="000066"/>
        </a:lt2>
        <a:accent1>
          <a:srgbClr val="40B3B3"/>
        </a:accent1>
        <a:accent2>
          <a:srgbClr val="B2C1E0"/>
        </a:accent2>
        <a:accent3>
          <a:srgbClr val="FFFFFF"/>
        </a:accent3>
        <a:accent4>
          <a:srgbClr val="000000"/>
        </a:accent4>
        <a:accent5>
          <a:srgbClr val="AFD6D6"/>
        </a:accent5>
        <a:accent6>
          <a:srgbClr val="A1AFCB"/>
        </a:accent6>
        <a:hlink>
          <a:srgbClr val="66C2C2"/>
        </a:hlink>
        <a:folHlink>
          <a:srgbClr val="8CA3D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.S. Consulting Report Template_022307 15">
        <a:dk1>
          <a:srgbClr val="000000"/>
        </a:dk1>
        <a:lt1>
          <a:srgbClr val="FFFFFF"/>
        </a:lt1>
        <a:dk2>
          <a:srgbClr val="4066B2"/>
        </a:dk2>
        <a:lt2>
          <a:srgbClr val="000066"/>
        </a:lt2>
        <a:accent1>
          <a:srgbClr val="003399"/>
        </a:accent1>
        <a:accent2>
          <a:srgbClr val="80CCCC"/>
        </a:accent2>
        <a:accent3>
          <a:srgbClr val="FFFFFF"/>
        </a:accent3>
        <a:accent4>
          <a:srgbClr val="000000"/>
        </a:accent4>
        <a:accent5>
          <a:srgbClr val="AAADCA"/>
        </a:accent5>
        <a:accent6>
          <a:srgbClr val="73B9B9"/>
        </a:accent6>
        <a:hlink>
          <a:srgbClr val="8099CC"/>
        </a:hlink>
        <a:folHlink>
          <a:srgbClr val="0099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.S. Consulting Report Template_022307 16">
        <a:dk1>
          <a:srgbClr val="000000"/>
        </a:dk1>
        <a:lt1>
          <a:srgbClr val="FFFFFF"/>
        </a:lt1>
        <a:dk2>
          <a:srgbClr val="4066B2"/>
        </a:dk2>
        <a:lt2>
          <a:srgbClr val="000066"/>
        </a:lt2>
        <a:accent1>
          <a:srgbClr val="003399"/>
        </a:accent1>
        <a:accent2>
          <a:srgbClr val="8099CC"/>
        </a:accent2>
        <a:accent3>
          <a:srgbClr val="FFFFFF"/>
        </a:accent3>
        <a:accent4>
          <a:srgbClr val="000000"/>
        </a:accent4>
        <a:accent5>
          <a:srgbClr val="AAADCA"/>
        </a:accent5>
        <a:accent6>
          <a:srgbClr val="738AB9"/>
        </a:accent6>
        <a:hlink>
          <a:srgbClr val="80CCCC"/>
        </a:hlink>
        <a:folHlink>
          <a:srgbClr val="4066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3061</TotalTime>
  <Words>506</Words>
  <Application>Microsoft Office PowerPoint</Application>
  <PresentationFormat>On-screen Show (4:3)</PresentationFormat>
  <Paragraphs>113</Paragraphs>
  <Slides>6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11</vt:i4>
      </vt:variant>
      <vt:variant>
        <vt:lpstr>Slide Titles</vt:lpstr>
      </vt:variant>
      <vt:variant>
        <vt:i4>6</vt:i4>
      </vt:variant>
    </vt:vector>
  </HeadingPairs>
  <TitlesOfParts>
    <vt:vector size="17" baseType="lpstr">
      <vt:lpstr>U.S. Consulting Report Template_022307</vt:lpstr>
      <vt:lpstr>1_U.S. Consulting Report Template_022307</vt:lpstr>
      <vt:lpstr>2_U.S. Consulting Report Template_022307</vt:lpstr>
      <vt:lpstr>3_U.S. Consulting Report Template_022307</vt:lpstr>
      <vt:lpstr>4_U.S. Consulting Report Template_022307</vt:lpstr>
      <vt:lpstr>5_U.S. Consulting Report Template_022307</vt:lpstr>
      <vt:lpstr>6_U.S. Consulting Report Template_022307</vt:lpstr>
      <vt:lpstr>7_U.S. Consulting Report Template_022307</vt:lpstr>
      <vt:lpstr>8_U.S. Consulting Report Template_022307</vt:lpstr>
      <vt:lpstr>9_U.S. Consulting Report Template_022307</vt:lpstr>
      <vt:lpstr>10_U.S. Consulting Report Template_022307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DOT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Andrew Nothstine</dc:creator>
  <cp:lastModifiedBy>USDOT_User</cp:lastModifiedBy>
  <cp:revision>366</cp:revision>
  <dcterms:created xsi:type="dcterms:W3CDTF">2012-06-04T19:54:14Z</dcterms:created>
  <dcterms:modified xsi:type="dcterms:W3CDTF">2014-03-05T17:41:33Z</dcterms:modified>
</cp:coreProperties>
</file>